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38"/>
  </p:notesMasterIdLst>
  <p:sldIdLst>
    <p:sldId id="256" r:id="rId3"/>
    <p:sldId id="257" r:id="rId4"/>
    <p:sldId id="267" r:id="rId5"/>
    <p:sldId id="258" r:id="rId6"/>
    <p:sldId id="268" r:id="rId7"/>
    <p:sldId id="269" r:id="rId8"/>
    <p:sldId id="260" r:id="rId9"/>
    <p:sldId id="261" r:id="rId10"/>
    <p:sldId id="262" r:id="rId11"/>
    <p:sldId id="263" r:id="rId12"/>
    <p:sldId id="264" r:id="rId13"/>
    <p:sldId id="265"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7" r:id="rId29"/>
    <p:sldId id="288" r:id="rId30"/>
    <p:sldId id="289" r:id="rId31"/>
    <p:sldId id="290" r:id="rId32"/>
    <p:sldId id="291" r:id="rId33"/>
    <p:sldId id="292" r:id="rId34"/>
    <p:sldId id="295" r:id="rId35"/>
    <p:sldId id="259" r:id="rId36"/>
    <p:sldId id="266" r:id="rId37"/>
  </p:sldIdLst>
  <p:sldSz cx="18288000" cy="10287000"/>
  <p:notesSz cx="6858000" cy="9144000"/>
  <p:embeddedFontLst>
    <p:embeddedFont>
      <p:font typeface="Aristotelica Pro" panose="020B0604020202020204" charset="0"/>
      <p:regular r:id="rId39"/>
    </p:embeddedFont>
    <p:embeddedFont>
      <p:font typeface="Aristotelica Pro Bold" panose="020B0604020202020204" charset="0"/>
      <p:regular r:id="rId40"/>
    </p:embeddedFont>
    <p:embeddedFont>
      <p:font typeface="Aristotelica Pro Heavy" panose="020B0604020202020204" charset="0"/>
      <p:regular r:id="rId41"/>
    </p:embeddedFont>
    <p:embeddedFont>
      <p:font typeface="Comic Sans MS" panose="030F0702030302020204" pitchFamily="66" charset="0"/>
      <p:regular r:id="rId42"/>
      <p:bold r:id="rId43"/>
      <p:italic r:id="rId44"/>
      <p:boldItalic r:id="rId45"/>
    </p:embeddedFont>
    <p:embeddedFont>
      <p:font typeface="Open Sauce" panose="020B0604020202020204" charset="-18"/>
      <p:regular r:id="rId46"/>
    </p:embeddedFont>
    <p:embeddedFont>
      <p:font typeface="Tahoma" panose="020B0604030504040204" pitchFamily="34" charset="0"/>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390" y="-6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8CB13-0B45-4C5D-A4B2-D4D3958CD0C6}" type="datetimeFigureOut">
              <a:rPr lang="sk-SK" smtClean="0"/>
              <a:t>1. 10. 2025</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D6BD68-3BF1-4D76-9EA0-A39A18268D82}" type="slidenum">
              <a:rPr lang="sk-SK" smtClean="0"/>
              <a:t>‹#›</a:t>
            </a:fld>
            <a:endParaRPr lang="sk-SK"/>
          </a:p>
        </p:txBody>
      </p:sp>
    </p:spTree>
    <p:extLst>
      <p:ext uri="{BB962C8B-B14F-4D97-AF65-F5344CB8AC3E}">
        <p14:creationId xmlns:p14="http://schemas.microsoft.com/office/powerpoint/2010/main" val="309447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BA6DCDBB-263D-CCB0-D434-07B47EFBA2B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D09A3D0-D8CD-4F01-849B-5669B8A2B7D7}" type="slidenum">
              <a:rPr kumimoji="0" lang="sk-SK" altLang="sk-SK"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sk-SK" altLang="sk-SK"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3251" name="Rectangle 2">
            <a:extLst>
              <a:ext uri="{FF2B5EF4-FFF2-40B4-BE49-F238E27FC236}">
                <a16:creationId xmlns:a16="http://schemas.microsoft.com/office/drawing/2014/main" id="{461C2B30-47CF-7AE1-9DD3-A6E945C349C0}"/>
              </a:ext>
            </a:extLst>
          </p:cNvPr>
          <p:cNvSpPr>
            <a:spLocks noChangeArrowheads="1" noTextEdit="1"/>
          </p:cNvSpPr>
          <p:nvPr>
            <p:ph type="sldImg"/>
          </p:nvPr>
        </p:nvSpPr>
        <p:spPr>
          <a:xfrm>
            <a:off x="1338263" y="914400"/>
            <a:ext cx="4181475" cy="3135313"/>
          </a:xfrm>
          <a:solidFill>
            <a:srgbClr val="FFFFFF"/>
          </a:solidFill>
          <a:ln/>
        </p:spPr>
      </p:sp>
      <p:sp>
        <p:nvSpPr>
          <p:cNvPr id="53252" name="Rectangle 3">
            <a:extLst>
              <a:ext uri="{FF2B5EF4-FFF2-40B4-BE49-F238E27FC236}">
                <a16:creationId xmlns:a16="http://schemas.microsoft.com/office/drawing/2014/main" id="{6141D5DB-ECE4-B2CF-4648-BAD5DA640177}"/>
              </a:ext>
            </a:extLst>
          </p:cNvPr>
          <p:cNvSpPr>
            <a:spLocks noChangeArrowheads="1"/>
          </p:cNvSpPr>
          <p:nvPr>
            <p:ph type="body" idx="1"/>
          </p:nvPr>
        </p:nvSpPr>
        <p:spPr>
          <a:xfrm>
            <a:off x="1046163" y="4352925"/>
            <a:ext cx="4770437" cy="34782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k-SK" altLang="sk-S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A71BCF69-FD88-D44C-717B-2BED34C771F3}"/>
              </a:ext>
            </a:extLst>
          </p:cNvPr>
          <p:cNvSpPr>
            <a:spLocks/>
          </p:cNvSpPr>
          <p:nvPr/>
        </p:nvSpPr>
        <p:spPr bwMode="auto">
          <a:xfrm>
            <a:off x="571500" y="4205287"/>
            <a:ext cx="3176" cy="455295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sz="2700"/>
          </a:p>
        </p:txBody>
      </p:sp>
      <p:sp>
        <p:nvSpPr>
          <p:cNvPr id="145410" name="Rectangle 2"/>
          <p:cNvSpPr>
            <a:spLocks noGrp="1" noChangeArrowheads="1"/>
          </p:cNvSpPr>
          <p:nvPr>
            <p:ph type="ctrTitle" sz="quarter"/>
          </p:nvPr>
        </p:nvSpPr>
        <p:spPr>
          <a:xfrm>
            <a:off x="1371600" y="2995613"/>
            <a:ext cx="15544800" cy="2147888"/>
          </a:xfrm>
        </p:spPr>
        <p:txBody>
          <a:bodyPr anchor="b" anchorCtr="1"/>
          <a:lstStyle>
            <a:lvl1pPr>
              <a:defRPr/>
            </a:lvl1pPr>
          </a:lstStyle>
          <a:p>
            <a:pPr lvl="0"/>
            <a:r>
              <a:rPr lang="sk-SK" altLang="sk-SK" noProof="0"/>
              <a:t>Kliknite sem a upravte štýl predlohy nadpisov.</a:t>
            </a:r>
          </a:p>
        </p:txBody>
      </p:sp>
      <p:sp>
        <p:nvSpPr>
          <p:cNvPr id="145411" name="Rectangle 3"/>
          <p:cNvSpPr>
            <a:spLocks noGrp="1" noChangeArrowheads="1"/>
          </p:cNvSpPr>
          <p:nvPr>
            <p:ph type="subTitle" sz="quarter" idx="1"/>
          </p:nvPr>
        </p:nvSpPr>
        <p:spPr>
          <a:xfrm>
            <a:off x="2743200" y="5829300"/>
            <a:ext cx="12801600" cy="2628900"/>
          </a:xfrm>
        </p:spPr>
        <p:txBody>
          <a:bodyPr/>
          <a:lstStyle>
            <a:lvl1pPr marL="0" indent="0" algn="ctr">
              <a:buFontTx/>
              <a:buNone/>
              <a:defRPr/>
            </a:lvl1pPr>
          </a:lstStyle>
          <a:p>
            <a:pPr lvl="0"/>
            <a:r>
              <a:rPr lang="sk-SK" altLang="sk-SK" noProof="0"/>
              <a:t>Kliknite sem a upravte štýl predlohy podnadpisov.</a:t>
            </a:r>
          </a:p>
        </p:txBody>
      </p:sp>
      <p:sp>
        <p:nvSpPr>
          <p:cNvPr id="3" name="Rectangle 5">
            <a:extLst>
              <a:ext uri="{FF2B5EF4-FFF2-40B4-BE49-F238E27FC236}">
                <a16:creationId xmlns:a16="http://schemas.microsoft.com/office/drawing/2014/main" id="{A99C9441-6124-C2D1-DA89-0063766770CF}"/>
              </a:ext>
            </a:extLst>
          </p:cNvPr>
          <p:cNvSpPr>
            <a:spLocks noGrp="1" noChangeArrowheads="1"/>
          </p:cNvSpPr>
          <p:nvPr>
            <p:ph type="ftr" sz="quarter" idx="10"/>
          </p:nvPr>
        </p:nvSpPr>
        <p:spPr/>
        <p:txBody>
          <a:bodyPr/>
          <a:lstStyle>
            <a:lvl1pPr>
              <a:defRPr/>
            </a:lvl1pPr>
          </a:lstStyle>
          <a:p>
            <a:pPr>
              <a:defRPr/>
            </a:pPr>
            <a:endParaRPr lang="sk-SK" altLang="sk-SK"/>
          </a:p>
        </p:txBody>
      </p:sp>
      <p:sp>
        <p:nvSpPr>
          <p:cNvPr id="4" name="Rectangle 6">
            <a:extLst>
              <a:ext uri="{FF2B5EF4-FFF2-40B4-BE49-F238E27FC236}">
                <a16:creationId xmlns:a16="http://schemas.microsoft.com/office/drawing/2014/main" id="{083BE433-A9E3-7AE7-4925-7A6227BE77DB}"/>
              </a:ext>
            </a:extLst>
          </p:cNvPr>
          <p:cNvSpPr>
            <a:spLocks noGrp="1" noChangeArrowheads="1"/>
          </p:cNvSpPr>
          <p:nvPr>
            <p:ph type="sldNum" sz="quarter" idx="11"/>
          </p:nvPr>
        </p:nvSpPr>
        <p:spPr/>
        <p:txBody>
          <a:bodyPr/>
          <a:lstStyle>
            <a:lvl1pPr>
              <a:defRPr smtClean="0"/>
            </a:lvl1pPr>
          </a:lstStyle>
          <a:p>
            <a:pPr>
              <a:defRPr/>
            </a:pPr>
            <a:fld id="{9E1B0C0A-437B-4654-93AF-05C93190D2E1}" type="slidenum">
              <a:rPr lang="sk-SK" altLang="sk-SK"/>
              <a:pPr>
                <a:defRPr/>
              </a:pPr>
              <a:t>‹#›</a:t>
            </a:fld>
            <a:endParaRPr lang="sk-SK" altLang="sk-SK"/>
          </a:p>
        </p:txBody>
      </p:sp>
      <p:sp>
        <p:nvSpPr>
          <p:cNvPr id="5" name="Rectangle 7">
            <a:extLst>
              <a:ext uri="{FF2B5EF4-FFF2-40B4-BE49-F238E27FC236}">
                <a16:creationId xmlns:a16="http://schemas.microsoft.com/office/drawing/2014/main" id="{EF436BE9-F43D-34AB-8BF1-D8F82172A787}"/>
              </a:ext>
            </a:extLst>
          </p:cNvPr>
          <p:cNvSpPr>
            <a:spLocks noGrp="1" noChangeArrowheads="1"/>
          </p:cNvSpPr>
          <p:nvPr>
            <p:ph type="dt" sz="quarter" idx="12"/>
          </p:nvPr>
        </p:nvSpPr>
        <p:spPr/>
        <p:txBody>
          <a:bodyPr/>
          <a:lstStyle>
            <a:lvl1pPr>
              <a:defRPr/>
            </a:lvl1pPr>
          </a:lstStyle>
          <a:p>
            <a:pPr>
              <a:defRPr/>
            </a:pPr>
            <a:endParaRPr lang="sk-SK" altLang="sk-SK"/>
          </a:p>
        </p:txBody>
      </p:sp>
    </p:spTree>
    <p:extLst>
      <p:ext uri="{BB962C8B-B14F-4D97-AF65-F5344CB8AC3E}">
        <p14:creationId xmlns:p14="http://schemas.microsoft.com/office/powerpoint/2010/main" val="3934707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Kliknutím upravte štýl predlohy nadpisu</a:t>
            </a:r>
          </a:p>
        </p:txBody>
      </p:sp>
      <p:sp>
        <p:nvSpPr>
          <p:cNvPr id="3" name="Zástupný objekt pre obsah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1AAD2396-A35B-7447-8E9A-DB96C2497637}"/>
              </a:ext>
            </a:extLst>
          </p:cNvPr>
          <p:cNvSpPr>
            <a:spLocks noGrp="1"/>
          </p:cNvSpPr>
          <p:nvPr>
            <p:ph type="dt" sz="half" idx="10"/>
          </p:nvPr>
        </p:nvSpPr>
        <p:spPr/>
        <p:txBody>
          <a:bodyPr/>
          <a:lstStyle>
            <a:lvl1pPr>
              <a:defRPr/>
            </a:lvl1pPr>
          </a:lstStyle>
          <a:p>
            <a:pPr>
              <a:defRPr/>
            </a:pPr>
            <a:endParaRPr lang="sk-SK" altLang="sk-SK"/>
          </a:p>
        </p:txBody>
      </p:sp>
      <p:sp>
        <p:nvSpPr>
          <p:cNvPr id="5" name="Zástupný objekt pre pätu 4">
            <a:extLst>
              <a:ext uri="{FF2B5EF4-FFF2-40B4-BE49-F238E27FC236}">
                <a16:creationId xmlns:a16="http://schemas.microsoft.com/office/drawing/2014/main" id="{172814A6-C192-2D2E-459D-A211E4E26FB7}"/>
              </a:ext>
            </a:extLst>
          </p:cNvPr>
          <p:cNvSpPr>
            <a:spLocks noGrp="1"/>
          </p:cNvSpPr>
          <p:nvPr>
            <p:ph type="ftr" sz="quarter" idx="11"/>
          </p:nvPr>
        </p:nvSpPr>
        <p:spPr/>
        <p:txBody>
          <a:bodyPr/>
          <a:lstStyle>
            <a:lvl1pPr>
              <a:defRPr/>
            </a:lvl1pPr>
          </a:lstStyle>
          <a:p>
            <a:pPr>
              <a:defRPr/>
            </a:pPr>
            <a:endParaRPr lang="sk-SK" altLang="sk-SK"/>
          </a:p>
        </p:txBody>
      </p:sp>
      <p:sp>
        <p:nvSpPr>
          <p:cNvPr id="6" name="Zástupný objekt pre číslo snímky 5">
            <a:extLst>
              <a:ext uri="{FF2B5EF4-FFF2-40B4-BE49-F238E27FC236}">
                <a16:creationId xmlns:a16="http://schemas.microsoft.com/office/drawing/2014/main" id="{5589FDBC-FA02-8B31-5E1B-61C5C61BC297}"/>
              </a:ext>
            </a:extLst>
          </p:cNvPr>
          <p:cNvSpPr>
            <a:spLocks noGrp="1"/>
          </p:cNvSpPr>
          <p:nvPr>
            <p:ph type="sldNum" sz="quarter" idx="12"/>
          </p:nvPr>
        </p:nvSpPr>
        <p:spPr/>
        <p:txBody>
          <a:bodyPr/>
          <a:lstStyle>
            <a:lvl1pPr>
              <a:defRPr smtClean="0"/>
            </a:lvl1pPr>
          </a:lstStyle>
          <a:p>
            <a:pPr>
              <a:defRPr/>
            </a:pPr>
            <a:fld id="{F47C1BB4-A041-4A07-9EBD-0CC14A683406}" type="slidenum">
              <a:rPr lang="sk-SK" altLang="sk-SK"/>
              <a:pPr>
                <a:defRPr/>
              </a:pPr>
              <a:t>‹#›</a:t>
            </a:fld>
            <a:endParaRPr lang="sk-SK" altLang="sk-SK"/>
          </a:p>
        </p:txBody>
      </p:sp>
    </p:spTree>
    <p:extLst>
      <p:ext uri="{BB962C8B-B14F-4D97-AF65-F5344CB8AC3E}">
        <p14:creationId xmlns:p14="http://schemas.microsoft.com/office/powerpoint/2010/main" val="63521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1247776" y="2564608"/>
            <a:ext cx="15773400" cy="4279106"/>
          </a:xfrm>
        </p:spPr>
        <p:txBody>
          <a:bodyPr anchor="b"/>
          <a:lstStyle>
            <a:lvl1pPr>
              <a:defRPr sz="9000"/>
            </a:lvl1pPr>
          </a:lstStyle>
          <a:p>
            <a:r>
              <a:rPr lang="sk-SK"/>
              <a:t>Kliknutím upravte štýl predlohy nadpisu</a:t>
            </a:r>
          </a:p>
        </p:txBody>
      </p:sp>
      <p:sp>
        <p:nvSpPr>
          <p:cNvPr id="3" name="Zástupný text 2"/>
          <p:cNvSpPr>
            <a:spLocks noGrp="1"/>
          </p:cNvSpPr>
          <p:nvPr>
            <p:ph type="body" idx="1"/>
          </p:nvPr>
        </p:nvSpPr>
        <p:spPr>
          <a:xfrm>
            <a:off x="1247776" y="6884195"/>
            <a:ext cx="15773400" cy="2250281"/>
          </a:xfrm>
        </p:spPr>
        <p:txBody>
          <a:bodyPr/>
          <a:lstStyle>
            <a:lvl1pPr marL="0" indent="0">
              <a:buNone/>
              <a:defRPr sz="3600"/>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43256AC3-6491-F5DF-684D-5B7CBE5D6596}"/>
              </a:ext>
            </a:extLst>
          </p:cNvPr>
          <p:cNvSpPr>
            <a:spLocks noGrp="1"/>
          </p:cNvSpPr>
          <p:nvPr>
            <p:ph type="dt" sz="half" idx="10"/>
          </p:nvPr>
        </p:nvSpPr>
        <p:spPr/>
        <p:txBody>
          <a:bodyPr/>
          <a:lstStyle>
            <a:lvl1pPr>
              <a:defRPr/>
            </a:lvl1pPr>
          </a:lstStyle>
          <a:p>
            <a:pPr>
              <a:defRPr/>
            </a:pPr>
            <a:endParaRPr lang="sk-SK" altLang="sk-SK"/>
          </a:p>
        </p:txBody>
      </p:sp>
      <p:sp>
        <p:nvSpPr>
          <p:cNvPr id="5" name="Zástupný objekt pre pätu 4">
            <a:extLst>
              <a:ext uri="{FF2B5EF4-FFF2-40B4-BE49-F238E27FC236}">
                <a16:creationId xmlns:a16="http://schemas.microsoft.com/office/drawing/2014/main" id="{EBB19765-FEF2-A1EE-2B79-90C2EE09BBDE}"/>
              </a:ext>
            </a:extLst>
          </p:cNvPr>
          <p:cNvSpPr>
            <a:spLocks noGrp="1"/>
          </p:cNvSpPr>
          <p:nvPr>
            <p:ph type="ftr" sz="quarter" idx="11"/>
          </p:nvPr>
        </p:nvSpPr>
        <p:spPr/>
        <p:txBody>
          <a:bodyPr/>
          <a:lstStyle>
            <a:lvl1pPr>
              <a:defRPr/>
            </a:lvl1pPr>
          </a:lstStyle>
          <a:p>
            <a:pPr>
              <a:defRPr/>
            </a:pPr>
            <a:endParaRPr lang="sk-SK" altLang="sk-SK"/>
          </a:p>
        </p:txBody>
      </p:sp>
      <p:sp>
        <p:nvSpPr>
          <p:cNvPr id="6" name="Zástupný objekt pre číslo snímky 5">
            <a:extLst>
              <a:ext uri="{FF2B5EF4-FFF2-40B4-BE49-F238E27FC236}">
                <a16:creationId xmlns:a16="http://schemas.microsoft.com/office/drawing/2014/main" id="{1D758268-448D-CFC2-56FE-791F618C04A0}"/>
              </a:ext>
            </a:extLst>
          </p:cNvPr>
          <p:cNvSpPr>
            <a:spLocks noGrp="1"/>
          </p:cNvSpPr>
          <p:nvPr>
            <p:ph type="sldNum" sz="quarter" idx="12"/>
          </p:nvPr>
        </p:nvSpPr>
        <p:spPr/>
        <p:txBody>
          <a:bodyPr/>
          <a:lstStyle>
            <a:lvl1pPr>
              <a:defRPr smtClean="0"/>
            </a:lvl1pPr>
          </a:lstStyle>
          <a:p>
            <a:pPr>
              <a:defRPr/>
            </a:pPr>
            <a:fld id="{77CF49AF-5077-4C26-BA35-A0D5C7BE681C}" type="slidenum">
              <a:rPr lang="sk-SK" altLang="sk-SK"/>
              <a:pPr>
                <a:defRPr/>
              </a:pPr>
              <a:t>‹#›</a:t>
            </a:fld>
            <a:endParaRPr lang="sk-SK" altLang="sk-SK"/>
          </a:p>
        </p:txBody>
      </p:sp>
    </p:spTree>
    <p:extLst>
      <p:ext uri="{BB962C8B-B14F-4D97-AF65-F5344CB8AC3E}">
        <p14:creationId xmlns:p14="http://schemas.microsoft.com/office/powerpoint/2010/main" val="310699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Kliknutím upravte štýl predlohy nadpisu</a:t>
            </a:r>
          </a:p>
        </p:txBody>
      </p:sp>
      <p:sp>
        <p:nvSpPr>
          <p:cNvPr id="3" name="Zástupný objekt pre obsah 2"/>
          <p:cNvSpPr>
            <a:spLocks noGrp="1"/>
          </p:cNvSpPr>
          <p:nvPr>
            <p:ph sz="half" idx="1"/>
          </p:nvPr>
        </p:nvSpPr>
        <p:spPr>
          <a:xfrm>
            <a:off x="914400" y="2857500"/>
            <a:ext cx="8077200" cy="61722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p:cNvSpPr>
            <a:spLocks noGrp="1"/>
          </p:cNvSpPr>
          <p:nvPr>
            <p:ph sz="half" idx="2"/>
          </p:nvPr>
        </p:nvSpPr>
        <p:spPr>
          <a:xfrm>
            <a:off x="9296400" y="2857500"/>
            <a:ext cx="8077200" cy="61722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CC768AA1-E248-4279-BD87-73212123095A}"/>
              </a:ext>
            </a:extLst>
          </p:cNvPr>
          <p:cNvSpPr>
            <a:spLocks noGrp="1"/>
          </p:cNvSpPr>
          <p:nvPr>
            <p:ph type="dt" sz="half" idx="10"/>
          </p:nvPr>
        </p:nvSpPr>
        <p:spPr/>
        <p:txBody>
          <a:bodyPr/>
          <a:lstStyle>
            <a:lvl1pPr>
              <a:defRPr/>
            </a:lvl1pPr>
          </a:lstStyle>
          <a:p>
            <a:pPr>
              <a:defRPr/>
            </a:pPr>
            <a:endParaRPr lang="sk-SK" altLang="sk-SK"/>
          </a:p>
        </p:txBody>
      </p:sp>
      <p:sp>
        <p:nvSpPr>
          <p:cNvPr id="6" name="Zástupný objekt pre pätu 5">
            <a:extLst>
              <a:ext uri="{FF2B5EF4-FFF2-40B4-BE49-F238E27FC236}">
                <a16:creationId xmlns:a16="http://schemas.microsoft.com/office/drawing/2014/main" id="{72B93882-C7D9-C2E7-426E-68E36EE479B5}"/>
              </a:ext>
            </a:extLst>
          </p:cNvPr>
          <p:cNvSpPr>
            <a:spLocks noGrp="1"/>
          </p:cNvSpPr>
          <p:nvPr>
            <p:ph type="ftr" sz="quarter" idx="11"/>
          </p:nvPr>
        </p:nvSpPr>
        <p:spPr/>
        <p:txBody>
          <a:bodyPr/>
          <a:lstStyle>
            <a:lvl1pPr>
              <a:defRPr/>
            </a:lvl1pPr>
          </a:lstStyle>
          <a:p>
            <a:pPr>
              <a:defRPr/>
            </a:pPr>
            <a:endParaRPr lang="sk-SK" altLang="sk-SK"/>
          </a:p>
        </p:txBody>
      </p:sp>
      <p:sp>
        <p:nvSpPr>
          <p:cNvPr id="7" name="Zástupný objekt pre číslo snímky 6">
            <a:extLst>
              <a:ext uri="{FF2B5EF4-FFF2-40B4-BE49-F238E27FC236}">
                <a16:creationId xmlns:a16="http://schemas.microsoft.com/office/drawing/2014/main" id="{6D19C0F1-7A3E-C13B-D9CE-F4E02F14B217}"/>
              </a:ext>
            </a:extLst>
          </p:cNvPr>
          <p:cNvSpPr>
            <a:spLocks noGrp="1"/>
          </p:cNvSpPr>
          <p:nvPr>
            <p:ph type="sldNum" sz="quarter" idx="12"/>
          </p:nvPr>
        </p:nvSpPr>
        <p:spPr/>
        <p:txBody>
          <a:bodyPr/>
          <a:lstStyle>
            <a:lvl1pPr>
              <a:defRPr smtClean="0"/>
            </a:lvl1pPr>
          </a:lstStyle>
          <a:p>
            <a:pPr>
              <a:defRPr/>
            </a:pPr>
            <a:fld id="{F3F1AA96-855D-477A-AC50-F42C255050F4}" type="slidenum">
              <a:rPr lang="sk-SK" altLang="sk-SK"/>
              <a:pPr>
                <a:defRPr/>
              </a:pPr>
              <a:t>‹#›</a:t>
            </a:fld>
            <a:endParaRPr lang="sk-SK" altLang="sk-SK"/>
          </a:p>
        </p:txBody>
      </p:sp>
    </p:spTree>
    <p:extLst>
      <p:ext uri="{BB962C8B-B14F-4D97-AF65-F5344CB8AC3E}">
        <p14:creationId xmlns:p14="http://schemas.microsoft.com/office/powerpoint/2010/main" val="2773310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1260476" y="547688"/>
            <a:ext cx="15773400" cy="1988345"/>
          </a:xfrm>
        </p:spPr>
        <p:txBody>
          <a:bodyPr/>
          <a:lstStyle/>
          <a:p>
            <a:r>
              <a:rPr lang="sk-SK"/>
              <a:t>Kliknutím upravte štýl predlohy nadpisu</a:t>
            </a:r>
          </a:p>
        </p:txBody>
      </p:sp>
      <p:sp>
        <p:nvSpPr>
          <p:cNvPr id="3" name="Zástupný text 2"/>
          <p:cNvSpPr>
            <a:spLocks noGrp="1"/>
          </p:cNvSpPr>
          <p:nvPr>
            <p:ph type="body" idx="1"/>
          </p:nvPr>
        </p:nvSpPr>
        <p:spPr>
          <a:xfrm>
            <a:off x="1260477" y="2521745"/>
            <a:ext cx="7737474"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sk-SK"/>
              <a:t>Kliknite sem a upravte štýly predlohy textu</a:t>
            </a:r>
          </a:p>
        </p:txBody>
      </p:sp>
      <p:sp>
        <p:nvSpPr>
          <p:cNvPr id="4" name="Zástupný objekt pre obsah 3"/>
          <p:cNvSpPr>
            <a:spLocks noGrp="1"/>
          </p:cNvSpPr>
          <p:nvPr>
            <p:ph sz="half" idx="2"/>
          </p:nvPr>
        </p:nvSpPr>
        <p:spPr>
          <a:xfrm>
            <a:off x="1260477" y="3757613"/>
            <a:ext cx="7737474" cy="5526882"/>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p:cNvSpPr>
            <a:spLocks noGrp="1"/>
          </p:cNvSpPr>
          <p:nvPr>
            <p:ph type="body" sz="quarter" idx="3"/>
          </p:nvPr>
        </p:nvSpPr>
        <p:spPr>
          <a:xfrm>
            <a:off x="9258300" y="2521745"/>
            <a:ext cx="7775576"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sk-SK"/>
              <a:t>Kliknite sem a upravte štýly predlohy textu</a:t>
            </a:r>
          </a:p>
        </p:txBody>
      </p:sp>
      <p:sp>
        <p:nvSpPr>
          <p:cNvPr id="6" name="Zástupný objekt pre obsah 5"/>
          <p:cNvSpPr>
            <a:spLocks noGrp="1"/>
          </p:cNvSpPr>
          <p:nvPr>
            <p:ph sz="quarter" idx="4"/>
          </p:nvPr>
        </p:nvSpPr>
        <p:spPr>
          <a:xfrm>
            <a:off x="9258300" y="3757613"/>
            <a:ext cx="7775576" cy="5526882"/>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D01CD258-FC41-7070-207D-7517034BA705}"/>
              </a:ext>
            </a:extLst>
          </p:cNvPr>
          <p:cNvSpPr>
            <a:spLocks noGrp="1"/>
          </p:cNvSpPr>
          <p:nvPr>
            <p:ph type="dt" sz="half" idx="10"/>
          </p:nvPr>
        </p:nvSpPr>
        <p:spPr/>
        <p:txBody>
          <a:bodyPr/>
          <a:lstStyle>
            <a:lvl1pPr>
              <a:defRPr/>
            </a:lvl1pPr>
          </a:lstStyle>
          <a:p>
            <a:pPr>
              <a:defRPr/>
            </a:pPr>
            <a:endParaRPr lang="sk-SK" altLang="sk-SK"/>
          </a:p>
        </p:txBody>
      </p:sp>
      <p:sp>
        <p:nvSpPr>
          <p:cNvPr id="8" name="Zástupný objekt pre pätu 7">
            <a:extLst>
              <a:ext uri="{FF2B5EF4-FFF2-40B4-BE49-F238E27FC236}">
                <a16:creationId xmlns:a16="http://schemas.microsoft.com/office/drawing/2014/main" id="{8DCE5F0D-85B5-25C0-492C-F161D58A29B3}"/>
              </a:ext>
            </a:extLst>
          </p:cNvPr>
          <p:cNvSpPr>
            <a:spLocks noGrp="1"/>
          </p:cNvSpPr>
          <p:nvPr>
            <p:ph type="ftr" sz="quarter" idx="11"/>
          </p:nvPr>
        </p:nvSpPr>
        <p:spPr/>
        <p:txBody>
          <a:bodyPr/>
          <a:lstStyle>
            <a:lvl1pPr>
              <a:defRPr/>
            </a:lvl1pPr>
          </a:lstStyle>
          <a:p>
            <a:pPr>
              <a:defRPr/>
            </a:pPr>
            <a:endParaRPr lang="sk-SK" altLang="sk-SK"/>
          </a:p>
        </p:txBody>
      </p:sp>
      <p:sp>
        <p:nvSpPr>
          <p:cNvPr id="9" name="Zástupný objekt pre číslo snímky 8">
            <a:extLst>
              <a:ext uri="{FF2B5EF4-FFF2-40B4-BE49-F238E27FC236}">
                <a16:creationId xmlns:a16="http://schemas.microsoft.com/office/drawing/2014/main" id="{A81AF2D6-43A6-DB7B-FF09-493FAA5C0BE8}"/>
              </a:ext>
            </a:extLst>
          </p:cNvPr>
          <p:cNvSpPr>
            <a:spLocks noGrp="1"/>
          </p:cNvSpPr>
          <p:nvPr>
            <p:ph type="sldNum" sz="quarter" idx="12"/>
          </p:nvPr>
        </p:nvSpPr>
        <p:spPr/>
        <p:txBody>
          <a:bodyPr/>
          <a:lstStyle>
            <a:lvl1pPr>
              <a:defRPr smtClean="0"/>
            </a:lvl1pPr>
          </a:lstStyle>
          <a:p>
            <a:pPr>
              <a:defRPr/>
            </a:pPr>
            <a:fld id="{08EC50B6-8418-4A61-9CBA-D3D740D4AB15}" type="slidenum">
              <a:rPr lang="sk-SK" altLang="sk-SK"/>
              <a:pPr>
                <a:defRPr/>
              </a:pPr>
              <a:t>‹#›</a:t>
            </a:fld>
            <a:endParaRPr lang="sk-SK" altLang="sk-SK"/>
          </a:p>
        </p:txBody>
      </p:sp>
    </p:spTree>
    <p:extLst>
      <p:ext uri="{BB962C8B-B14F-4D97-AF65-F5344CB8AC3E}">
        <p14:creationId xmlns:p14="http://schemas.microsoft.com/office/powerpoint/2010/main" val="200950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EE94748E-201D-B8D8-59FB-D71E10F3A8E0}"/>
              </a:ext>
            </a:extLst>
          </p:cNvPr>
          <p:cNvSpPr>
            <a:spLocks noGrp="1"/>
          </p:cNvSpPr>
          <p:nvPr>
            <p:ph type="dt" sz="half" idx="10"/>
          </p:nvPr>
        </p:nvSpPr>
        <p:spPr/>
        <p:txBody>
          <a:bodyPr/>
          <a:lstStyle>
            <a:lvl1pPr>
              <a:defRPr/>
            </a:lvl1pPr>
          </a:lstStyle>
          <a:p>
            <a:pPr>
              <a:defRPr/>
            </a:pPr>
            <a:endParaRPr lang="sk-SK" altLang="sk-SK"/>
          </a:p>
        </p:txBody>
      </p:sp>
      <p:sp>
        <p:nvSpPr>
          <p:cNvPr id="4" name="Zástupný objekt pre pätu 3">
            <a:extLst>
              <a:ext uri="{FF2B5EF4-FFF2-40B4-BE49-F238E27FC236}">
                <a16:creationId xmlns:a16="http://schemas.microsoft.com/office/drawing/2014/main" id="{14E4E8C3-9316-590C-0957-DAB3FD1160D4}"/>
              </a:ext>
            </a:extLst>
          </p:cNvPr>
          <p:cNvSpPr>
            <a:spLocks noGrp="1"/>
          </p:cNvSpPr>
          <p:nvPr>
            <p:ph type="ftr" sz="quarter" idx="11"/>
          </p:nvPr>
        </p:nvSpPr>
        <p:spPr/>
        <p:txBody>
          <a:bodyPr/>
          <a:lstStyle>
            <a:lvl1pPr>
              <a:defRPr/>
            </a:lvl1pPr>
          </a:lstStyle>
          <a:p>
            <a:pPr>
              <a:defRPr/>
            </a:pPr>
            <a:endParaRPr lang="sk-SK" altLang="sk-SK"/>
          </a:p>
        </p:txBody>
      </p:sp>
      <p:sp>
        <p:nvSpPr>
          <p:cNvPr id="5" name="Zástupný objekt pre číslo snímky 4">
            <a:extLst>
              <a:ext uri="{FF2B5EF4-FFF2-40B4-BE49-F238E27FC236}">
                <a16:creationId xmlns:a16="http://schemas.microsoft.com/office/drawing/2014/main" id="{3AADA6BF-6352-1BA9-FBE0-5CD336EEF144}"/>
              </a:ext>
            </a:extLst>
          </p:cNvPr>
          <p:cNvSpPr>
            <a:spLocks noGrp="1"/>
          </p:cNvSpPr>
          <p:nvPr>
            <p:ph type="sldNum" sz="quarter" idx="12"/>
          </p:nvPr>
        </p:nvSpPr>
        <p:spPr/>
        <p:txBody>
          <a:bodyPr/>
          <a:lstStyle>
            <a:lvl1pPr>
              <a:defRPr smtClean="0"/>
            </a:lvl1pPr>
          </a:lstStyle>
          <a:p>
            <a:pPr>
              <a:defRPr/>
            </a:pPr>
            <a:fld id="{F162AB23-812F-45BF-8F43-A810357DDD5C}" type="slidenum">
              <a:rPr lang="sk-SK" altLang="sk-SK"/>
              <a:pPr>
                <a:defRPr/>
              </a:pPr>
              <a:t>‹#›</a:t>
            </a:fld>
            <a:endParaRPr lang="sk-SK" altLang="sk-SK"/>
          </a:p>
        </p:txBody>
      </p:sp>
    </p:spTree>
    <p:extLst>
      <p:ext uri="{BB962C8B-B14F-4D97-AF65-F5344CB8AC3E}">
        <p14:creationId xmlns:p14="http://schemas.microsoft.com/office/powerpoint/2010/main" val="2608644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59F288E2-3435-FC05-EED6-7C75DE37BE34}"/>
              </a:ext>
            </a:extLst>
          </p:cNvPr>
          <p:cNvSpPr>
            <a:spLocks noGrp="1"/>
          </p:cNvSpPr>
          <p:nvPr>
            <p:ph type="dt" sz="half" idx="10"/>
          </p:nvPr>
        </p:nvSpPr>
        <p:spPr/>
        <p:txBody>
          <a:bodyPr/>
          <a:lstStyle>
            <a:lvl1pPr>
              <a:defRPr/>
            </a:lvl1pPr>
          </a:lstStyle>
          <a:p>
            <a:pPr>
              <a:defRPr/>
            </a:pPr>
            <a:endParaRPr lang="sk-SK" altLang="sk-SK"/>
          </a:p>
        </p:txBody>
      </p:sp>
      <p:sp>
        <p:nvSpPr>
          <p:cNvPr id="3" name="Zástupný objekt pre pätu 2">
            <a:extLst>
              <a:ext uri="{FF2B5EF4-FFF2-40B4-BE49-F238E27FC236}">
                <a16:creationId xmlns:a16="http://schemas.microsoft.com/office/drawing/2014/main" id="{F75204E6-6B18-5EE3-5DEF-09EC01228F2C}"/>
              </a:ext>
            </a:extLst>
          </p:cNvPr>
          <p:cNvSpPr>
            <a:spLocks noGrp="1"/>
          </p:cNvSpPr>
          <p:nvPr>
            <p:ph type="ftr" sz="quarter" idx="11"/>
          </p:nvPr>
        </p:nvSpPr>
        <p:spPr/>
        <p:txBody>
          <a:bodyPr/>
          <a:lstStyle>
            <a:lvl1pPr>
              <a:defRPr/>
            </a:lvl1pPr>
          </a:lstStyle>
          <a:p>
            <a:pPr>
              <a:defRPr/>
            </a:pPr>
            <a:endParaRPr lang="sk-SK" altLang="sk-SK"/>
          </a:p>
        </p:txBody>
      </p:sp>
      <p:sp>
        <p:nvSpPr>
          <p:cNvPr id="4" name="Zástupný objekt pre číslo snímky 3">
            <a:extLst>
              <a:ext uri="{FF2B5EF4-FFF2-40B4-BE49-F238E27FC236}">
                <a16:creationId xmlns:a16="http://schemas.microsoft.com/office/drawing/2014/main" id="{E4D5FD13-92CB-5934-E565-E04D2212EE3A}"/>
              </a:ext>
            </a:extLst>
          </p:cNvPr>
          <p:cNvSpPr>
            <a:spLocks noGrp="1"/>
          </p:cNvSpPr>
          <p:nvPr>
            <p:ph type="sldNum" sz="quarter" idx="12"/>
          </p:nvPr>
        </p:nvSpPr>
        <p:spPr/>
        <p:txBody>
          <a:bodyPr/>
          <a:lstStyle>
            <a:lvl1pPr>
              <a:defRPr smtClean="0"/>
            </a:lvl1pPr>
          </a:lstStyle>
          <a:p>
            <a:pPr>
              <a:defRPr/>
            </a:pPr>
            <a:fld id="{7B25BD73-3859-404C-96A1-67D936E37D60}" type="slidenum">
              <a:rPr lang="sk-SK" altLang="sk-SK"/>
              <a:pPr>
                <a:defRPr/>
              </a:pPr>
              <a:t>‹#›</a:t>
            </a:fld>
            <a:endParaRPr lang="sk-SK" altLang="sk-SK"/>
          </a:p>
        </p:txBody>
      </p:sp>
    </p:spTree>
    <p:extLst>
      <p:ext uri="{BB962C8B-B14F-4D97-AF65-F5344CB8AC3E}">
        <p14:creationId xmlns:p14="http://schemas.microsoft.com/office/powerpoint/2010/main" val="3629825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260477" y="685800"/>
            <a:ext cx="5899150" cy="2400300"/>
          </a:xfrm>
        </p:spPr>
        <p:txBody>
          <a:bodyPr anchor="b"/>
          <a:lstStyle>
            <a:lvl1pPr>
              <a:defRPr sz="4800"/>
            </a:lvl1pPr>
          </a:lstStyle>
          <a:p>
            <a:r>
              <a:rPr lang="sk-SK"/>
              <a:t>Kliknutím upravte štýl predlohy nadpisu</a:t>
            </a:r>
          </a:p>
        </p:txBody>
      </p:sp>
      <p:sp>
        <p:nvSpPr>
          <p:cNvPr id="3" name="Zástupný objekt pre obsah 2"/>
          <p:cNvSpPr>
            <a:spLocks noGrp="1"/>
          </p:cNvSpPr>
          <p:nvPr>
            <p:ph idx="1"/>
          </p:nvPr>
        </p:nvSpPr>
        <p:spPr>
          <a:xfrm>
            <a:off x="7775576"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p:cNvSpPr>
            <a:spLocks noGrp="1"/>
          </p:cNvSpPr>
          <p:nvPr>
            <p:ph type="body" sz="half" idx="2"/>
          </p:nvPr>
        </p:nvSpPr>
        <p:spPr>
          <a:xfrm>
            <a:off x="1260477" y="3086100"/>
            <a:ext cx="5899150"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2E125266-9952-B5D8-E151-C9CEDB2A6380}"/>
              </a:ext>
            </a:extLst>
          </p:cNvPr>
          <p:cNvSpPr>
            <a:spLocks noGrp="1"/>
          </p:cNvSpPr>
          <p:nvPr>
            <p:ph type="dt" sz="half" idx="10"/>
          </p:nvPr>
        </p:nvSpPr>
        <p:spPr/>
        <p:txBody>
          <a:bodyPr/>
          <a:lstStyle>
            <a:lvl1pPr>
              <a:defRPr/>
            </a:lvl1pPr>
          </a:lstStyle>
          <a:p>
            <a:pPr>
              <a:defRPr/>
            </a:pPr>
            <a:endParaRPr lang="sk-SK" altLang="sk-SK"/>
          </a:p>
        </p:txBody>
      </p:sp>
      <p:sp>
        <p:nvSpPr>
          <p:cNvPr id="6" name="Zástupný objekt pre pätu 5">
            <a:extLst>
              <a:ext uri="{FF2B5EF4-FFF2-40B4-BE49-F238E27FC236}">
                <a16:creationId xmlns:a16="http://schemas.microsoft.com/office/drawing/2014/main" id="{BE5CC4CF-CF2A-21A0-9314-4259961E441B}"/>
              </a:ext>
            </a:extLst>
          </p:cNvPr>
          <p:cNvSpPr>
            <a:spLocks noGrp="1"/>
          </p:cNvSpPr>
          <p:nvPr>
            <p:ph type="ftr" sz="quarter" idx="11"/>
          </p:nvPr>
        </p:nvSpPr>
        <p:spPr/>
        <p:txBody>
          <a:bodyPr/>
          <a:lstStyle>
            <a:lvl1pPr>
              <a:defRPr/>
            </a:lvl1pPr>
          </a:lstStyle>
          <a:p>
            <a:pPr>
              <a:defRPr/>
            </a:pPr>
            <a:endParaRPr lang="sk-SK" altLang="sk-SK"/>
          </a:p>
        </p:txBody>
      </p:sp>
      <p:sp>
        <p:nvSpPr>
          <p:cNvPr id="7" name="Zástupný objekt pre číslo snímky 6">
            <a:extLst>
              <a:ext uri="{FF2B5EF4-FFF2-40B4-BE49-F238E27FC236}">
                <a16:creationId xmlns:a16="http://schemas.microsoft.com/office/drawing/2014/main" id="{C387820C-0D85-7E22-4848-3D46D8FC7413}"/>
              </a:ext>
            </a:extLst>
          </p:cNvPr>
          <p:cNvSpPr>
            <a:spLocks noGrp="1"/>
          </p:cNvSpPr>
          <p:nvPr>
            <p:ph type="sldNum" sz="quarter" idx="12"/>
          </p:nvPr>
        </p:nvSpPr>
        <p:spPr/>
        <p:txBody>
          <a:bodyPr/>
          <a:lstStyle>
            <a:lvl1pPr>
              <a:defRPr smtClean="0"/>
            </a:lvl1pPr>
          </a:lstStyle>
          <a:p>
            <a:pPr>
              <a:defRPr/>
            </a:pPr>
            <a:fld id="{1F0CCE2B-D06B-40C4-8DAE-5087BFDE191E}" type="slidenum">
              <a:rPr lang="sk-SK" altLang="sk-SK"/>
              <a:pPr>
                <a:defRPr/>
              </a:pPr>
              <a:t>‹#›</a:t>
            </a:fld>
            <a:endParaRPr lang="sk-SK" altLang="sk-SK"/>
          </a:p>
        </p:txBody>
      </p:sp>
    </p:spTree>
    <p:extLst>
      <p:ext uri="{BB962C8B-B14F-4D97-AF65-F5344CB8AC3E}">
        <p14:creationId xmlns:p14="http://schemas.microsoft.com/office/powerpoint/2010/main" val="1550347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260477" y="685800"/>
            <a:ext cx="5899150" cy="2400300"/>
          </a:xfrm>
        </p:spPr>
        <p:txBody>
          <a:bodyPr anchor="b"/>
          <a:lstStyle>
            <a:lvl1pPr>
              <a:defRPr sz="4800"/>
            </a:lvl1pPr>
          </a:lstStyle>
          <a:p>
            <a:r>
              <a:rPr lang="sk-SK"/>
              <a:t>Kliknutím upravte štýl predlohy nadpisu</a:t>
            </a:r>
          </a:p>
        </p:txBody>
      </p:sp>
      <p:sp>
        <p:nvSpPr>
          <p:cNvPr id="3" name="Zástupný objekt pre obrázok 2"/>
          <p:cNvSpPr>
            <a:spLocks noGrp="1"/>
          </p:cNvSpPr>
          <p:nvPr>
            <p:ph type="pic" idx="1"/>
          </p:nvPr>
        </p:nvSpPr>
        <p:spPr>
          <a:xfrm>
            <a:off x="7775576"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lvl="0"/>
            <a:endParaRPr lang="sk-SK" noProof="0"/>
          </a:p>
        </p:txBody>
      </p:sp>
      <p:sp>
        <p:nvSpPr>
          <p:cNvPr id="4" name="Zástupný text 3"/>
          <p:cNvSpPr>
            <a:spLocks noGrp="1"/>
          </p:cNvSpPr>
          <p:nvPr>
            <p:ph type="body" sz="half" idx="2"/>
          </p:nvPr>
        </p:nvSpPr>
        <p:spPr>
          <a:xfrm>
            <a:off x="1260477" y="3086100"/>
            <a:ext cx="5899150"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B348008D-2290-A2B1-B7A2-794ACFABF460}"/>
              </a:ext>
            </a:extLst>
          </p:cNvPr>
          <p:cNvSpPr>
            <a:spLocks noGrp="1"/>
          </p:cNvSpPr>
          <p:nvPr>
            <p:ph type="dt" sz="half" idx="10"/>
          </p:nvPr>
        </p:nvSpPr>
        <p:spPr/>
        <p:txBody>
          <a:bodyPr/>
          <a:lstStyle>
            <a:lvl1pPr>
              <a:defRPr/>
            </a:lvl1pPr>
          </a:lstStyle>
          <a:p>
            <a:pPr>
              <a:defRPr/>
            </a:pPr>
            <a:endParaRPr lang="sk-SK" altLang="sk-SK"/>
          </a:p>
        </p:txBody>
      </p:sp>
      <p:sp>
        <p:nvSpPr>
          <p:cNvPr id="6" name="Zástupný objekt pre pätu 5">
            <a:extLst>
              <a:ext uri="{FF2B5EF4-FFF2-40B4-BE49-F238E27FC236}">
                <a16:creationId xmlns:a16="http://schemas.microsoft.com/office/drawing/2014/main" id="{C79A03DA-8548-23EB-BCBB-6D53CD6E79C2}"/>
              </a:ext>
            </a:extLst>
          </p:cNvPr>
          <p:cNvSpPr>
            <a:spLocks noGrp="1"/>
          </p:cNvSpPr>
          <p:nvPr>
            <p:ph type="ftr" sz="quarter" idx="11"/>
          </p:nvPr>
        </p:nvSpPr>
        <p:spPr/>
        <p:txBody>
          <a:bodyPr/>
          <a:lstStyle>
            <a:lvl1pPr>
              <a:defRPr/>
            </a:lvl1pPr>
          </a:lstStyle>
          <a:p>
            <a:pPr>
              <a:defRPr/>
            </a:pPr>
            <a:endParaRPr lang="sk-SK" altLang="sk-SK"/>
          </a:p>
        </p:txBody>
      </p:sp>
      <p:sp>
        <p:nvSpPr>
          <p:cNvPr id="7" name="Zástupný objekt pre číslo snímky 6">
            <a:extLst>
              <a:ext uri="{FF2B5EF4-FFF2-40B4-BE49-F238E27FC236}">
                <a16:creationId xmlns:a16="http://schemas.microsoft.com/office/drawing/2014/main" id="{2C0D7582-F5FC-6021-59D3-97EEE8929352}"/>
              </a:ext>
            </a:extLst>
          </p:cNvPr>
          <p:cNvSpPr>
            <a:spLocks noGrp="1"/>
          </p:cNvSpPr>
          <p:nvPr>
            <p:ph type="sldNum" sz="quarter" idx="12"/>
          </p:nvPr>
        </p:nvSpPr>
        <p:spPr/>
        <p:txBody>
          <a:bodyPr/>
          <a:lstStyle>
            <a:lvl1pPr>
              <a:defRPr smtClean="0"/>
            </a:lvl1pPr>
          </a:lstStyle>
          <a:p>
            <a:pPr>
              <a:defRPr/>
            </a:pPr>
            <a:fld id="{C924368D-DE9C-430E-BB6A-1D48034F7DAA}" type="slidenum">
              <a:rPr lang="sk-SK" altLang="sk-SK"/>
              <a:pPr>
                <a:defRPr/>
              </a:pPr>
              <a:t>‹#›</a:t>
            </a:fld>
            <a:endParaRPr lang="sk-SK" altLang="sk-SK"/>
          </a:p>
        </p:txBody>
      </p:sp>
    </p:spTree>
    <p:extLst>
      <p:ext uri="{BB962C8B-B14F-4D97-AF65-F5344CB8AC3E}">
        <p14:creationId xmlns:p14="http://schemas.microsoft.com/office/powerpoint/2010/main" val="2534498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Kliknutím upravte štýl predlohy nadpisu</a:t>
            </a:r>
          </a:p>
        </p:txBody>
      </p:sp>
      <p:sp>
        <p:nvSpPr>
          <p:cNvPr id="3" name="Zástupný zvislý text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2138A901-FB09-57A6-D6B5-A7EABA18EFB6}"/>
              </a:ext>
            </a:extLst>
          </p:cNvPr>
          <p:cNvSpPr>
            <a:spLocks noGrp="1"/>
          </p:cNvSpPr>
          <p:nvPr>
            <p:ph type="dt" sz="half" idx="10"/>
          </p:nvPr>
        </p:nvSpPr>
        <p:spPr/>
        <p:txBody>
          <a:bodyPr/>
          <a:lstStyle>
            <a:lvl1pPr>
              <a:defRPr/>
            </a:lvl1pPr>
          </a:lstStyle>
          <a:p>
            <a:pPr>
              <a:defRPr/>
            </a:pPr>
            <a:endParaRPr lang="sk-SK" altLang="sk-SK"/>
          </a:p>
        </p:txBody>
      </p:sp>
      <p:sp>
        <p:nvSpPr>
          <p:cNvPr id="5" name="Zástupný objekt pre pätu 4">
            <a:extLst>
              <a:ext uri="{FF2B5EF4-FFF2-40B4-BE49-F238E27FC236}">
                <a16:creationId xmlns:a16="http://schemas.microsoft.com/office/drawing/2014/main" id="{0D48156B-1051-D6D9-4209-2B75D10BCEF4}"/>
              </a:ext>
            </a:extLst>
          </p:cNvPr>
          <p:cNvSpPr>
            <a:spLocks noGrp="1"/>
          </p:cNvSpPr>
          <p:nvPr>
            <p:ph type="ftr" sz="quarter" idx="11"/>
          </p:nvPr>
        </p:nvSpPr>
        <p:spPr/>
        <p:txBody>
          <a:bodyPr/>
          <a:lstStyle>
            <a:lvl1pPr>
              <a:defRPr/>
            </a:lvl1pPr>
          </a:lstStyle>
          <a:p>
            <a:pPr>
              <a:defRPr/>
            </a:pPr>
            <a:endParaRPr lang="sk-SK" altLang="sk-SK"/>
          </a:p>
        </p:txBody>
      </p:sp>
      <p:sp>
        <p:nvSpPr>
          <p:cNvPr id="6" name="Zástupný objekt pre číslo snímky 5">
            <a:extLst>
              <a:ext uri="{FF2B5EF4-FFF2-40B4-BE49-F238E27FC236}">
                <a16:creationId xmlns:a16="http://schemas.microsoft.com/office/drawing/2014/main" id="{DD1EB0C7-4577-23C3-8F31-DE7F4108FFE6}"/>
              </a:ext>
            </a:extLst>
          </p:cNvPr>
          <p:cNvSpPr>
            <a:spLocks noGrp="1"/>
          </p:cNvSpPr>
          <p:nvPr>
            <p:ph type="sldNum" sz="quarter" idx="12"/>
          </p:nvPr>
        </p:nvSpPr>
        <p:spPr/>
        <p:txBody>
          <a:bodyPr/>
          <a:lstStyle>
            <a:lvl1pPr>
              <a:defRPr smtClean="0"/>
            </a:lvl1pPr>
          </a:lstStyle>
          <a:p>
            <a:pPr>
              <a:defRPr/>
            </a:pPr>
            <a:fld id="{3B6A9135-C057-4FE5-B4F7-55DF6E32D877}" type="slidenum">
              <a:rPr lang="sk-SK" altLang="sk-SK"/>
              <a:pPr>
                <a:defRPr/>
              </a:pPr>
              <a:t>‹#›</a:t>
            </a:fld>
            <a:endParaRPr lang="sk-SK" altLang="sk-SK"/>
          </a:p>
        </p:txBody>
      </p:sp>
    </p:spTree>
    <p:extLst>
      <p:ext uri="{BB962C8B-B14F-4D97-AF65-F5344CB8AC3E}">
        <p14:creationId xmlns:p14="http://schemas.microsoft.com/office/powerpoint/2010/main" val="35442608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13258800" y="438150"/>
            <a:ext cx="4114800" cy="8591550"/>
          </a:xfrm>
        </p:spPr>
        <p:txBody>
          <a:bodyPr vert="eaVert"/>
          <a:lstStyle/>
          <a:p>
            <a:r>
              <a:rPr lang="sk-SK"/>
              <a:t>Kliknutím upravte štýl predlohy nadpisu</a:t>
            </a:r>
          </a:p>
        </p:txBody>
      </p:sp>
      <p:sp>
        <p:nvSpPr>
          <p:cNvPr id="3" name="Zástupný zvislý text 2"/>
          <p:cNvSpPr>
            <a:spLocks noGrp="1"/>
          </p:cNvSpPr>
          <p:nvPr>
            <p:ph type="body" orient="vert" idx="1"/>
          </p:nvPr>
        </p:nvSpPr>
        <p:spPr>
          <a:xfrm>
            <a:off x="914400" y="438150"/>
            <a:ext cx="12039600" cy="8591550"/>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B165816-0C71-F2BD-E526-8699B754C494}"/>
              </a:ext>
            </a:extLst>
          </p:cNvPr>
          <p:cNvSpPr>
            <a:spLocks noGrp="1"/>
          </p:cNvSpPr>
          <p:nvPr>
            <p:ph type="dt" sz="half" idx="10"/>
          </p:nvPr>
        </p:nvSpPr>
        <p:spPr/>
        <p:txBody>
          <a:bodyPr/>
          <a:lstStyle>
            <a:lvl1pPr>
              <a:defRPr/>
            </a:lvl1pPr>
          </a:lstStyle>
          <a:p>
            <a:pPr>
              <a:defRPr/>
            </a:pPr>
            <a:endParaRPr lang="sk-SK" altLang="sk-SK"/>
          </a:p>
        </p:txBody>
      </p:sp>
      <p:sp>
        <p:nvSpPr>
          <p:cNvPr id="5" name="Zástupný objekt pre pätu 4">
            <a:extLst>
              <a:ext uri="{FF2B5EF4-FFF2-40B4-BE49-F238E27FC236}">
                <a16:creationId xmlns:a16="http://schemas.microsoft.com/office/drawing/2014/main" id="{54D9EEFA-9506-40B4-AB0D-AD12F3AC46FB}"/>
              </a:ext>
            </a:extLst>
          </p:cNvPr>
          <p:cNvSpPr>
            <a:spLocks noGrp="1"/>
          </p:cNvSpPr>
          <p:nvPr>
            <p:ph type="ftr" sz="quarter" idx="11"/>
          </p:nvPr>
        </p:nvSpPr>
        <p:spPr/>
        <p:txBody>
          <a:bodyPr/>
          <a:lstStyle>
            <a:lvl1pPr>
              <a:defRPr/>
            </a:lvl1pPr>
          </a:lstStyle>
          <a:p>
            <a:pPr>
              <a:defRPr/>
            </a:pPr>
            <a:endParaRPr lang="sk-SK" altLang="sk-SK"/>
          </a:p>
        </p:txBody>
      </p:sp>
      <p:sp>
        <p:nvSpPr>
          <p:cNvPr id="6" name="Zástupný objekt pre číslo snímky 5">
            <a:extLst>
              <a:ext uri="{FF2B5EF4-FFF2-40B4-BE49-F238E27FC236}">
                <a16:creationId xmlns:a16="http://schemas.microsoft.com/office/drawing/2014/main" id="{0B14BE1D-6E39-992D-99F4-CC924DD6F22C}"/>
              </a:ext>
            </a:extLst>
          </p:cNvPr>
          <p:cNvSpPr>
            <a:spLocks noGrp="1"/>
          </p:cNvSpPr>
          <p:nvPr>
            <p:ph type="sldNum" sz="quarter" idx="12"/>
          </p:nvPr>
        </p:nvSpPr>
        <p:spPr/>
        <p:txBody>
          <a:bodyPr/>
          <a:lstStyle>
            <a:lvl1pPr>
              <a:defRPr smtClean="0"/>
            </a:lvl1pPr>
          </a:lstStyle>
          <a:p>
            <a:pPr>
              <a:defRPr/>
            </a:pPr>
            <a:fld id="{FEF4C30A-8759-481A-AA41-6F53D9881B3B}" type="slidenum">
              <a:rPr lang="sk-SK" altLang="sk-SK"/>
              <a:pPr>
                <a:defRPr/>
              </a:pPr>
              <a:t>‹#›</a:t>
            </a:fld>
            <a:endParaRPr lang="sk-SK" altLang="sk-SK"/>
          </a:p>
        </p:txBody>
      </p:sp>
    </p:spTree>
    <p:extLst>
      <p:ext uri="{BB962C8B-B14F-4D97-AF65-F5344CB8AC3E}">
        <p14:creationId xmlns:p14="http://schemas.microsoft.com/office/powerpoint/2010/main" val="38355244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Nadpis, obrázok ClipArt a text">
    <p:spTree>
      <p:nvGrpSpPr>
        <p:cNvPr id="1" name=""/>
        <p:cNvGrpSpPr/>
        <p:nvPr/>
      </p:nvGrpSpPr>
      <p:grpSpPr>
        <a:xfrm>
          <a:off x="0" y="0"/>
          <a:ext cx="0" cy="0"/>
          <a:chOff x="0" y="0"/>
          <a:chExt cx="0" cy="0"/>
        </a:xfrm>
      </p:grpSpPr>
      <p:sp>
        <p:nvSpPr>
          <p:cNvPr id="2" name="Nadpis 1"/>
          <p:cNvSpPr>
            <a:spLocks noGrp="1"/>
          </p:cNvSpPr>
          <p:nvPr>
            <p:ph type="title"/>
          </p:nvPr>
        </p:nvSpPr>
        <p:spPr>
          <a:xfrm>
            <a:off x="914400" y="438150"/>
            <a:ext cx="16459200" cy="2076450"/>
          </a:xfrm>
        </p:spPr>
        <p:txBody>
          <a:bodyPr/>
          <a:lstStyle/>
          <a:p>
            <a:r>
              <a:rPr lang="sk-SK"/>
              <a:t>Kliknutím upravte štýl predlohy nadpisu</a:t>
            </a:r>
          </a:p>
        </p:txBody>
      </p:sp>
      <p:sp>
        <p:nvSpPr>
          <p:cNvPr id="3" name="Zástupný objekt pre online obrázok 2"/>
          <p:cNvSpPr>
            <a:spLocks noGrp="1"/>
          </p:cNvSpPr>
          <p:nvPr>
            <p:ph type="clipArt" sz="half" idx="1"/>
          </p:nvPr>
        </p:nvSpPr>
        <p:spPr>
          <a:xfrm>
            <a:off x="914400" y="2857500"/>
            <a:ext cx="8077200" cy="6172200"/>
          </a:xfrm>
        </p:spPr>
        <p:txBody>
          <a:bodyPr/>
          <a:lstStyle/>
          <a:p>
            <a:pPr lvl="0"/>
            <a:endParaRPr lang="sk-SK" noProof="0"/>
          </a:p>
        </p:txBody>
      </p:sp>
      <p:sp>
        <p:nvSpPr>
          <p:cNvPr id="4" name="Zástupný text 3"/>
          <p:cNvSpPr>
            <a:spLocks noGrp="1"/>
          </p:cNvSpPr>
          <p:nvPr>
            <p:ph type="body" sz="half" idx="2"/>
          </p:nvPr>
        </p:nvSpPr>
        <p:spPr>
          <a:xfrm>
            <a:off x="9296400" y="2857500"/>
            <a:ext cx="8077200" cy="61722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7D034C8C-8FA3-332A-3EAB-7282DC7E0F8B}"/>
              </a:ext>
            </a:extLst>
          </p:cNvPr>
          <p:cNvSpPr>
            <a:spLocks noGrp="1"/>
          </p:cNvSpPr>
          <p:nvPr>
            <p:ph type="dt" sz="half" idx="10"/>
          </p:nvPr>
        </p:nvSpPr>
        <p:spPr/>
        <p:txBody>
          <a:bodyPr/>
          <a:lstStyle>
            <a:lvl1pPr>
              <a:defRPr/>
            </a:lvl1pPr>
          </a:lstStyle>
          <a:p>
            <a:pPr>
              <a:defRPr/>
            </a:pPr>
            <a:endParaRPr lang="sk-SK" altLang="sk-SK"/>
          </a:p>
        </p:txBody>
      </p:sp>
      <p:sp>
        <p:nvSpPr>
          <p:cNvPr id="6" name="Zástupný objekt pre pätu 5">
            <a:extLst>
              <a:ext uri="{FF2B5EF4-FFF2-40B4-BE49-F238E27FC236}">
                <a16:creationId xmlns:a16="http://schemas.microsoft.com/office/drawing/2014/main" id="{D2A10E50-C958-CAA0-4DD8-8F4A6D8744D4}"/>
              </a:ext>
            </a:extLst>
          </p:cNvPr>
          <p:cNvSpPr>
            <a:spLocks noGrp="1"/>
          </p:cNvSpPr>
          <p:nvPr>
            <p:ph type="ftr" sz="quarter" idx="11"/>
          </p:nvPr>
        </p:nvSpPr>
        <p:spPr/>
        <p:txBody>
          <a:bodyPr/>
          <a:lstStyle>
            <a:lvl1pPr>
              <a:defRPr/>
            </a:lvl1pPr>
          </a:lstStyle>
          <a:p>
            <a:pPr>
              <a:defRPr/>
            </a:pPr>
            <a:endParaRPr lang="sk-SK" altLang="sk-SK"/>
          </a:p>
        </p:txBody>
      </p:sp>
      <p:sp>
        <p:nvSpPr>
          <p:cNvPr id="7" name="Zástupný objekt pre číslo snímky 6">
            <a:extLst>
              <a:ext uri="{FF2B5EF4-FFF2-40B4-BE49-F238E27FC236}">
                <a16:creationId xmlns:a16="http://schemas.microsoft.com/office/drawing/2014/main" id="{49988E8D-4E2A-9566-3CFB-A7B4591728A7}"/>
              </a:ext>
            </a:extLst>
          </p:cNvPr>
          <p:cNvSpPr>
            <a:spLocks noGrp="1"/>
          </p:cNvSpPr>
          <p:nvPr>
            <p:ph type="sldNum" sz="quarter" idx="12"/>
          </p:nvPr>
        </p:nvSpPr>
        <p:spPr/>
        <p:txBody>
          <a:bodyPr/>
          <a:lstStyle>
            <a:lvl1pPr>
              <a:defRPr smtClean="0"/>
            </a:lvl1pPr>
          </a:lstStyle>
          <a:p>
            <a:pPr>
              <a:defRPr/>
            </a:pPr>
            <a:fld id="{EC112569-3C5F-4917-A2EB-8B9AF4041A0C}" type="slidenum">
              <a:rPr lang="sk-SK" altLang="sk-SK"/>
              <a:pPr>
                <a:defRPr/>
              </a:pPr>
              <a:t>‹#›</a:t>
            </a:fld>
            <a:endParaRPr lang="sk-SK" altLang="sk-SK"/>
          </a:p>
        </p:txBody>
      </p:sp>
    </p:spTree>
    <p:extLst>
      <p:ext uri="{BB962C8B-B14F-4D97-AF65-F5344CB8AC3E}">
        <p14:creationId xmlns:p14="http://schemas.microsoft.com/office/powerpoint/2010/main" val="1334547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objekt pre obsah 1"/>
          <p:cNvSpPr>
            <a:spLocks noGrp="1"/>
          </p:cNvSpPr>
          <p:nvPr>
            <p:ph/>
          </p:nvPr>
        </p:nvSpPr>
        <p:spPr>
          <a:xfrm>
            <a:off x="914400" y="438150"/>
            <a:ext cx="16459200" cy="859155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3" name="Zástupný objekt pre dátum 2">
            <a:extLst>
              <a:ext uri="{FF2B5EF4-FFF2-40B4-BE49-F238E27FC236}">
                <a16:creationId xmlns:a16="http://schemas.microsoft.com/office/drawing/2014/main" id="{800B2589-91D2-27FE-9C26-5FB89BA514FD}"/>
              </a:ext>
            </a:extLst>
          </p:cNvPr>
          <p:cNvSpPr>
            <a:spLocks noGrp="1"/>
          </p:cNvSpPr>
          <p:nvPr>
            <p:ph type="dt" sz="half" idx="10"/>
          </p:nvPr>
        </p:nvSpPr>
        <p:spPr/>
        <p:txBody>
          <a:bodyPr/>
          <a:lstStyle>
            <a:lvl1pPr>
              <a:defRPr/>
            </a:lvl1pPr>
          </a:lstStyle>
          <a:p>
            <a:pPr>
              <a:defRPr/>
            </a:pPr>
            <a:endParaRPr lang="sk-SK" altLang="sk-SK"/>
          </a:p>
        </p:txBody>
      </p:sp>
      <p:sp>
        <p:nvSpPr>
          <p:cNvPr id="4" name="Zástupný objekt pre pätu 3">
            <a:extLst>
              <a:ext uri="{FF2B5EF4-FFF2-40B4-BE49-F238E27FC236}">
                <a16:creationId xmlns:a16="http://schemas.microsoft.com/office/drawing/2014/main" id="{DB7B3854-37B1-D255-9D2F-3AE971E46633}"/>
              </a:ext>
            </a:extLst>
          </p:cNvPr>
          <p:cNvSpPr>
            <a:spLocks noGrp="1"/>
          </p:cNvSpPr>
          <p:nvPr>
            <p:ph type="ftr" sz="quarter" idx="11"/>
          </p:nvPr>
        </p:nvSpPr>
        <p:spPr/>
        <p:txBody>
          <a:bodyPr/>
          <a:lstStyle>
            <a:lvl1pPr>
              <a:defRPr/>
            </a:lvl1pPr>
          </a:lstStyle>
          <a:p>
            <a:pPr>
              <a:defRPr/>
            </a:pPr>
            <a:endParaRPr lang="sk-SK" altLang="sk-SK"/>
          </a:p>
        </p:txBody>
      </p:sp>
      <p:sp>
        <p:nvSpPr>
          <p:cNvPr id="5" name="Zástupný objekt pre číslo snímky 4">
            <a:extLst>
              <a:ext uri="{FF2B5EF4-FFF2-40B4-BE49-F238E27FC236}">
                <a16:creationId xmlns:a16="http://schemas.microsoft.com/office/drawing/2014/main" id="{FAC43C9A-73A9-9A64-71ED-46929FC648DA}"/>
              </a:ext>
            </a:extLst>
          </p:cNvPr>
          <p:cNvSpPr>
            <a:spLocks noGrp="1"/>
          </p:cNvSpPr>
          <p:nvPr>
            <p:ph type="sldNum" sz="quarter" idx="12"/>
          </p:nvPr>
        </p:nvSpPr>
        <p:spPr/>
        <p:txBody>
          <a:bodyPr/>
          <a:lstStyle>
            <a:lvl1pPr>
              <a:defRPr smtClean="0"/>
            </a:lvl1pPr>
          </a:lstStyle>
          <a:p>
            <a:pPr>
              <a:defRPr/>
            </a:pPr>
            <a:fld id="{DDEEE54B-4B92-473F-9D20-63C87BCE80D0}" type="slidenum">
              <a:rPr lang="sk-SK" altLang="sk-SK"/>
              <a:pPr>
                <a:defRPr/>
              </a:pPr>
              <a:t>‹#›</a:t>
            </a:fld>
            <a:endParaRPr lang="sk-SK" altLang="sk-SK"/>
          </a:p>
        </p:txBody>
      </p:sp>
    </p:spTree>
    <p:extLst>
      <p:ext uri="{BB962C8B-B14F-4D97-AF65-F5344CB8AC3E}">
        <p14:creationId xmlns:p14="http://schemas.microsoft.com/office/powerpoint/2010/main" val="3903577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reserve="1">
  <p:cSld name="Text a dva objekty">
    <p:spTree>
      <p:nvGrpSpPr>
        <p:cNvPr id="1" name=""/>
        <p:cNvGrpSpPr/>
        <p:nvPr/>
      </p:nvGrpSpPr>
      <p:grpSpPr>
        <a:xfrm>
          <a:off x="0" y="0"/>
          <a:ext cx="0" cy="0"/>
          <a:chOff x="0" y="0"/>
          <a:chExt cx="0" cy="0"/>
        </a:xfrm>
      </p:grpSpPr>
      <p:sp>
        <p:nvSpPr>
          <p:cNvPr id="2" name="Nadpis 1"/>
          <p:cNvSpPr>
            <a:spLocks noGrp="1"/>
          </p:cNvSpPr>
          <p:nvPr>
            <p:ph type="title"/>
          </p:nvPr>
        </p:nvSpPr>
        <p:spPr>
          <a:xfrm>
            <a:off x="914400" y="438150"/>
            <a:ext cx="16459200" cy="2076450"/>
          </a:xfrm>
        </p:spPr>
        <p:txBody>
          <a:bodyPr/>
          <a:lstStyle/>
          <a:p>
            <a:r>
              <a:rPr lang="sk-SK"/>
              <a:t>Kliknutím upravte štýl predlohy nadpisu</a:t>
            </a:r>
          </a:p>
        </p:txBody>
      </p:sp>
      <p:sp>
        <p:nvSpPr>
          <p:cNvPr id="3" name="Zástupný text 2"/>
          <p:cNvSpPr>
            <a:spLocks noGrp="1"/>
          </p:cNvSpPr>
          <p:nvPr>
            <p:ph type="body" sz="half" idx="1"/>
          </p:nvPr>
        </p:nvSpPr>
        <p:spPr>
          <a:xfrm>
            <a:off x="914400" y="2857500"/>
            <a:ext cx="8077200" cy="61722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p:cNvSpPr>
            <a:spLocks noGrp="1"/>
          </p:cNvSpPr>
          <p:nvPr>
            <p:ph sz="quarter" idx="2"/>
          </p:nvPr>
        </p:nvSpPr>
        <p:spPr>
          <a:xfrm>
            <a:off x="9296400" y="2857500"/>
            <a:ext cx="8077200" cy="29718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obsah 4"/>
          <p:cNvSpPr>
            <a:spLocks noGrp="1"/>
          </p:cNvSpPr>
          <p:nvPr>
            <p:ph sz="quarter" idx="3"/>
          </p:nvPr>
        </p:nvSpPr>
        <p:spPr>
          <a:xfrm>
            <a:off x="9296400" y="6057900"/>
            <a:ext cx="8077200" cy="2971800"/>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dátum 5">
            <a:extLst>
              <a:ext uri="{FF2B5EF4-FFF2-40B4-BE49-F238E27FC236}">
                <a16:creationId xmlns:a16="http://schemas.microsoft.com/office/drawing/2014/main" id="{23B25986-7B7D-7A19-5B77-F675611F359B}"/>
              </a:ext>
            </a:extLst>
          </p:cNvPr>
          <p:cNvSpPr>
            <a:spLocks noGrp="1"/>
          </p:cNvSpPr>
          <p:nvPr>
            <p:ph type="dt" sz="half" idx="10"/>
          </p:nvPr>
        </p:nvSpPr>
        <p:spPr/>
        <p:txBody>
          <a:bodyPr/>
          <a:lstStyle>
            <a:lvl1pPr>
              <a:defRPr/>
            </a:lvl1pPr>
          </a:lstStyle>
          <a:p>
            <a:pPr>
              <a:defRPr/>
            </a:pPr>
            <a:endParaRPr lang="sk-SK" altLang="sk-SK"/>
          </a:p>
        </p:txBody>
      </p:sp>
      <p:sp>
        <p:nvSpPr>
          <p:cNvPr id="7" name="Zástupný objekt pre pätu 6">
            <a:extLst>
              <a:ext uri="{FF2B5EF4-FFF2-40B4-BE49-F238E27FC236}">
                <a16:creationId xmlns:a16="http://schemas.microsoft.com/office/drawing/2014/main" id="{A66923C0-8F73-3C99-C6A2-DB0524322B54}"/>
              </a:ext>
            </a:extLst>
          </p:cNvPr>
          <p:cNvSpPr>
            <a:spLocks noGrp="1"/>
          </p:cNvSpPr>
          <p:nvPr>
            <p:ph type="ftr" sz="quarter" idx="11"/>
          </p:nvPr>
        </p:nvSpPr>
        <p:spPr/>
        <p:txBody>
          <a:bodyPr/>
          <a:lstStyle>
            <a:lvl1pPr>
              <a:defRPr/>
            </a:lvl1pPr>
          </a:lstStyle>
          <a:p>
            <a:pPr>
              <a:defRPr/>
            </a:pPr>
            <a:endParaRPr lang="sk-SK" altLang="sk-SK"/>
          </a:p>
        </p:txBody>
      </p:sp>
      <p:sp>
        <p:nvSpPr>
          <p:cNvPr id="8" name="Zástupný objekt pre číslo snímky 7">
            <a:extLst>
              <a:ext uri="{FF2B5EF4-FFF2-40B4-BE49-F238E27FC236}">
                <a16:creationId xmlns:a16="http://schemas.microsoft.com/office/drawing/2014/main" id="{631E79CD-8E59-765B-7F3A-BFF8971D305E}"/>
              </a:ext>
            </a:extLst>
          </p:cNvPr>
          <p:cNvSpPr>
            <a:spLocks noGrp="1"/>
          </p:cNvSpPr>
          <p:nvPr>
            <p:ph type="sldNum" sz="quarter" idx="12"/>
          </p:nvPr>
        </p:nvSpPr>
        <p:spPr/>
        <p:txBody>
          <a:bodyPr/>
          <a:lstStyle>
            <a:lvl1pPr>
              <a:defRPr smtClean="0"/>
            </a:lvl1pPr>
          </a:lstStyle>
          <a:p>
            <a:pPr>
              <a:defRPr/>
            </a:pPr>
            <a:fld id="{BBFB552B-9679-4A81-ABD6-94C6980E0A2E}" type="slidenum">
              <a:rPr lang="sk-SK" altLang="sk-SK"/>
              <a:pPr>
                <a:defRPr/>
              </a:pPr>
              <a:t>‹#›</a:t>
            </a:fld>
            <a:endParaRPr lang="sk-SK" altLang="sk-SK"/>
          </a:p>
        </p:txBody>
      </p:sp>
    </p:spTree>
    <p:extLst>
      <p:ext uri="{BB962C8B-B14F-4D97-AF65-F5344CB8AC3E}">
        <p14:creationId xmlns:p14="http://schemas.microsoft.com/office/powerpoint/2010/main" val="210166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B3EB6FDD-C6BC-FBAD-1785-B75382655C64}"/>
              </a:ext>
            </a:extLst>
          </p:cNvPr>
          <p:cNvSpPr>
            <a:spLocks noGrp="1" noChangeArrowheads="1"/>
          </p:cNvSpPr>
          <p:nvPr>
            <p:ph type="title"/>
          </p:nvPr>
        </p:nvSpPr>
        <p:spPr bwMode="auto">
          <a:xfrm>
            <a:off x="914400" y="438150"/>
            <a:ext cx="16459200" cy="207645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sk-SK" altLang="sk-SK"/>
              <a:t>Kliknite sem a upravte štýl predlohy nadpisov.</a:t>
            </a:r>
          </a:p>
        </p:txBody>
      </p:sp>
      <p:sp>
        <p:nvSpPr>
          <p:cNvPr id="144387" name="Rectangle 3">
            <a:extLst>
              <a:ext uri="{FF2B5EF4-FFF2-40B4-BE49-F238E27FC236}">
                <a16:creationId xmlns:a16="http://schemas.microsoft.com/office/drawing/2014/main" id="{D8417D59-87AC-434A-E3D7-079031BD35A6}"/>
              </a:ext>
            </a:extLst>
          </p:cNvPr>
          <p:cNvSpPr>
            <a:spLocks noGrp="1" noChangeArrowheads="1"/>
          </p:cNvSpPr>
          <p:nvPr>
            <p:ph type="body" idx="1"/>
          </p:nvPr>
        </p:nvSpPr>
        <p:spPr bwMode="auto">
          <a:xfrm>
            <a:off x="914400" y="2857500"/>
            <a:ext cx="16459200" cy="61722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sk-SK" altLang="sk-SK"/>
              <a:t>Kliknite sem a upravte štýly predlohy textu.</a:t>
            </a:r>
          </a:p>
          <a:p>
            <a:pPr lvl="1"/>
            <a:r>
              <a:rPr lang="sk-SK" altLang="sk-SK"/>
              <a:t>Druhá úroveň</a:t>
            </a:r>
          </a:p>
          <a:p>
            <a:pPr lvl="2"/>
            <a:r>
              <a:rPr lang="sk-SK" altLang="sk-SK"/>
              <a:t>Tretia úroveň</a:t>
            </a:r>
          </a:p>
          <a:p>
            <a:pPr lvl="3"/>
            <a:r>
              <a:rPr lang="sk-SK" altLang="sk-SK"/>
              <a:t>Štvrtá úroveň</a:t>
            </a:r>
          </a:p>
          <a:p>
            <a:pPr lvl="4"/>
            <a:r>
              <a:rPr lang="sk-SK" altLang="sk-SK"/>
              <a:t>Piata úroveň</a:t>
            </a:r>
          </a:p>
        </p:txBody>
      </p:sp>
      <p:sp>
        <p:nvSpPr>
          <p:cNvPr id="144388" name="Rectangle 4">
            <a:extLst>
              <a:ext uri="{FF2B5EF4-FFF2-40B4-BE49-F238E27FC236}">
                <a16:creationId xmlns:a16="http://schemas.microsoft.com/office/drawing/2014/main" id="{BE3E6FB8-22B3-D481-6CDA-C353F4E8A031}"/>
              </a:ext>
            </a:extLst>
          </p:cNvPr>
          <p:cNvSpPr>
            <a:spLocks noGrp="1" noChangeArrowheads="1"/>
          </p:cNvSpPr>
          <p:nvPr>
            <p:ph type="dt" sz="half" idx="2"/>
          </p:nvPr>
        </p:nvSpPr>
        <p:spPr bwMode="auto">
          <a:xfrm>
            <a:off x="914400" y="9367838"/>
            <a:ext cx="4267200" cy="714375"/>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2100">
                <a:effectLst>
                  <a:outerShdw blurRad="38100" dist="38100" dir="2700000" algn="tl">
                    <a:srgbClr val="000000"/>
                  </a:outerShdw>
                </a:effectLst>
              </a:defRPr>
            </a:lvl1pPr>
          </a:lstStyle>
          <a:p>
            <a:pPr>
              <a:defRPr/>
            </a:pPr>
            <a:endParaRPr lang="sk-SK" altLang="sk-SK"/>
          </a:p>
        </p:txBody>
      </p:sp>
      <p:sp>
        <p:nvSpPr>
          <p:cNvPr id="144389" name="Rectangle 5">
            <a:extLst>
              <a:ext uri="{FF2B5EF4-FFF2-40B4-BE49-F238E27FC236}">
                <a16:creationId xmlns:a16="http://schemas.microsoft.com/office/drawing/2014/main" id="{4362DB0E-8879-8AC7-EB2A-07506D003C03}"/>
              </a:ext>
            </a:extLst>
          </p:cNvPr>
          <p:cNvSpPr>
            <a:spLocks noGrp="1" noChangeArrowheads="1"/>
          </p:cNvSpPr>
          <p:nvPr>
            <p:ph type="ftr" sz="quarter" idx="3"/>
          </p:nvPr>
        </p:nvSpPr>
        <p:spPr bwMode="auto">
          <a:xfrm>
            <a:off x="6248400" y="9367838"/>
            <a:ext cx="5791200" cy="714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2100">
                <a:effectLst>
                  <a:outerShdw blurRad="38100" dist="38100" dir="2700000" algn="tl">
                    <a:srgbClr val="000000"/>
                  </a:outerShdw>
                </a:effectLst>
              </a:defRPr>
            </a:lvl1pPr>
          </a:lstStyle>
          <a:p>
            <a:pPr>
              <a:defRPr/>
            </a:pPr>
            <a:endParaRPr lang="sk-SK" altLang="sk-SK"/>
          </a:p>
        </p:txBody>
      </p:sp>
      <p:sp>
        <p:nvSpPr>
          <p:cNvPr id="144390" name="Rectangle 6">
            <a:extLst>
              <a:ext uri="{FF2B5EF4-FFF2-40B4-BE49-F238E27FC236}">
                <a16:creationId xmlns:a16="http://schemas.microsoft.com/office/drawing/2014/main" id="{51215A07-3D54-C3E8-CD57-7684DB5742B8}"/>
              </a:ext>
            </a:extLst>
          </p:cNvPr>
          <p:cNvSpPr>
            <a:spLocks noGrp="1" noChangeArrowheads="1"/>
          </p:cNvSpPr>
          <p:nvPr>
            <p:ph type="sldNum" sz="quarter" idx="4"/>
          </p:nvPr>
        </p:nvSpPr>
        <p:spPr bwMode="auto">
          <a:xfrm>
            <a:off x="13106400" y="9367838"/>
            <a:ext cx="4267200" cy="714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2100" smtClean="0">
                <a:effectLst>
                  <a:outerShdw blurRad="38100" dist="38100" dir="2700000" algn="tl">
                    <a:srgbClr val="000000"/>
                  </a:outerShdw>
                </a:effectLst>
              </a:defRPr>
            </a:lvl1pPr>
          </a:lstStyle>
          <a:p>
            <a:pPr>
              <a:defRPr/>
            </a:pPr>
            <a:fld id="{7E87E2CC-AA46-4BCA-A8EA-99784BA177FB}" type="slidenum">
              <a:rPr lang="sk-SK" altLang="sk-SK"/>
              <a:pPr>
                <a:defRPr/>
              </a:pPr>
              <a:t>‹#›</a:t>
            </a:fld>
            <a:endParaRPr lang="sk-SK" altLang="sk-SK"/>
          </a:p>
        </p:txBody>
      </p:sp>
    </p:spTree>
    <p:extLst>
      <p:ext uri="{BB962C8B-B14F-4D97-AF65-F5344CB8AC3E}">
        <p14:creationId xmlns:p14="http://schemas.microsoft.com/office/powerpoint/2010/main" val="295302933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0" fontAlgn="base" hangingPunct="0">
        <a:spcBef>
          <a:spcPct val="0"/>
        </a:spcBef>
        <a:spcAft>
          <a:spcPct val="0"/>
        </a:spcAft>
        <a:defRPr sz="66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5pPr>
      <a:lvl6pPr marL="685800" algn="l" rtl="0" fontAlgn="base">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6pPr>
      <a:lvl7pPr marL="1371600" algn="l" rtl="0" fontAlgn="base">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7pPr>
      <a:lvl8pPr marL="2057400" algn="l" rtl="0" fontAlgn="base">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8pPr>
      <a:lvl9pPr marL="2743200" algn="l" rtl="0" fontAlgn="base">
        <a:spcBef>
          <a:spcPct val="0"/>
        </a:spcBef>
        <a:spcAft>
          <a:spcPct val="0"/>
        </a:spcAft>
        <a:defRPr sz="6600">
          <a:solidFill>
            <a:schemeClr val="tx2"/>
          </a:solidFill>
          <a:effectLst>
            <a:outerShdw blurRad="38100" dist="38100" dir="2700000" algn="tl">
              <a:srgbClr val="000000"/>
            </a:outerShdw>
          </a:effectLst>
          <a:latin typeface="Tahoma" panose="020B0604030504040204" pitchFamily="34" charset="0"/>
        </a:defRPr>
      </a:lvl9pPr>
    </p:titleStyle>
    <p:bodyStyle>
      <a:lvl1pPr marL="514350" indent="-514350" algn="l" rtl="0" eaLnBrk="0" fontAlgn="base" hangingPunct="0">
        <a:spcBef>
          <a:spcPct val="20000"/>
        </a:spcBef>
        <a:spcAft>
          <a:spcPct val="0"/>
        </a:spcAft>
        <a:buClr>
          <a:schemeClr val="hlink"/>
        </a:buClr>
        <a:buSzPct val="120000"/>
        <a:buChar char="•"/>
        <a:defRPr sz="4800" kern="1200">
          <a:solidFill>
            <a:schemeClr val="tx1"/>
          </a:solidFill>
          <a:effectLst>
            <a:outerShdw blurRad="38100" dist="38100" dir="2700000" algn="tl">
              <a:srgbClr val="000000"/>
            </a:outerShdw>
          </a:effectLst>
          <a:latin typeface="+mn-lt"/>
          <a:ea typeface="+mn-ea"/>
          <a:cs typeface="+mn-cs"/>
        </a:defRPr>
      </a:lvl1pPr>
      <a:lvl2pPr marL="1114425" indent="-428625" algn="l" rtl="0" eaLnBrk="0" fontAlgn="base" hangingPunct="0">
        <a:spcBef>
          <a:spcPct val="20000"/>
        </a:spcBef>
        <a:spcAft>
          <a:spcPct val="0"/>
        </a:spcAft>
        <a:buFont typeface="Tahoma" panose="020B0604030504040204" pitchFamily="34" charset="0"/>
        <a:buChar char="–"/>
        <a:defRPr sz="4200" kern="1200">
          <a:solidFill>
            <a:schemeClr val="tx1"/>
          </a:solidFill>
          <a:effectLst>
            <a:outerShdw blurRad="38100" dist="38100" dir="2700000" algn="tl">
              <a:srgbClr val="000000"/>
            </a:outerShdw>
          </a:effectLst>
          <a:latin typeface="+mn-lt"/>
          <a:ea typeface="+mn-ea"/>
          <a:cs typeface="+mn-cs"/>
        </a:defRPr>
      </a:lvl2pPr>
      <a:lvl3pPr marL="1714500" indent="-342900" algn="l" rtl="0" eaLnBrk="0" fontAlgn="base" hangingPunct="0">
        <a:spcBef>
          <a:spcPct val="20000"/>
        </a:spcBef>
        <a:spcAft>
          <a:spcPct val="0"/>
        </a:spcAft>
        <a:buClr>
          <a:schemeClr val="hlink"/>
        </a:buClr>
        <a:buSzPct val="120000"/>
        <a:buChar char="•"/>
        <a:defRPr sz="3600" kern="1200">
          <a:solidFill>
            <a:schemeClr val="tx1"/>
          </a:solidFill>
          <a:effectLst>
            <a:outerShdw blurRad="38100" dist="38100" dir="2700000" algn="tl">
              <a:srgbClr val="000000"/>
            </a:outerShdw>
          </a:effectLst>
          <a:latin typeface="+mn-lt"/>
          <a:ea typeface="+mn-ea"/>
          <a:cs typeface="+mn-cs"/>
        </a:defRPr>
      </a:lvl3pPr>
      <a:lvl4pPr marL="2400300" indent="-342900" algn="l" rtl="0" eaLnBrk="0" fontAlgn="base" hangingPunct="0">
        <a:spcBef>
          <a:spcPct val="20000"/>
        </a:spcBef>
        <a:spcAft>
          <a:spcPct val="0"/>
        </a:spcAft>
        <a:buFont typeface="Tahoma" panose="020B0604030504040204" pitchFamily="34" charset="0"/>
        <a:buChar char="–"/>
        <a:defRPr sz="3000" kern="1200">
          <a:solidFill>
            <a:schemeClr val="tx1"/>
          </a:solidFill>
          <a:effectLst>
            <a:outerShdw blurRad="38100" dist="38100" dir="2700000" algn="tl">
              <a:srgbClr val="000000"/>
            </a:outerShdw>
          </a:effectLst>
          <a:latin typeface="+mn-lt"/>
          <a:ea typeface="+mn-ea"/>
          <a:cs typeface="+mn-cs"/>
        </a:defRPr>
      </a:lvl4pPr>
      <a:lvl5pPr marL="3086100" indent="-342900" algn="l" rtl="0" eaLnBrk="0" fontAlgn="base" hangingPunct="0">
        <a:spcBef>
          <a:spcPct val="20000"/>
        </a:spcBef>
        <a:spcAft>
          <a:spcPct val="0"/>
        </a:spcAft>
        <a:buClr>
          <a:schemeClr val="hlink"/>
        </a:buClr>
        <a:buSzPct val="80000"/>
        <a:buFont typeface="Wingdings" panose="05000000000000000000" pitchFamily="2" charset="2"/>
        <a:buChar char="v"/>
        <a:defRPr sz="3000" kern="1200">
          <a:solidFill>
            <a:schemeClr val="tx1"/>
          </a:solidFill>
          <a:effectLst>
            <a:outerShdw blurRad="38100" dist="38100" dir="2700000" algn="tl">
              <a:srgbClr val="000000"/>
            </a:outerShdw>
          </a:effectLst>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sk-SK"/>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www.youtube.com/watch?v=Z1MRrZ5vy3w"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3.jpeg"/><Relationship Id="rId3" Type="http://schemas.openxmlformats.org/officeDocument/2006/relationships/hyperlink" Target="https://www.youtube.com/watch?v=R6s7PT--mn0&amp;t=39s" TargetMode="External"/><Relationship Id="rId7" Type="http://schemas.openxmlformats.org/officeDocument/2006/relationships/hyperlink" Target="http://images.google.sk/imgres?imgurl=http://jugend.greenpeace.de/jaglogo.jpg&amp;imgrefurl=http://jugend.greenpeace.de/&amp;h=580&amp;w=1778&amp;sz=80&amp;hl=sk&amp;start=22&amp;tbnid=TpuHgOOty87ieM:&amp;tbnh=49&amp;tbnw=150&amp;prev=/images%3Fq%3Dgreenpeace%26start%3D20%26gbv%3D2%26ndsp%3D20%26svnum%3D10%26hl%3Dsk%26sa%3DN" TargetMode="External"/><Relationship Id="rId12"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3.xml"/><Relationship Id="rId6" Type="http://schemas.openxmlformats.org/officeDocument/2006/relationships/image" Target="http://tbn0.google.com/images?q=tbn:oPaprIg8Pca-oM:http://www.kchsz.sjf.stuba.sk/gfx/k6.jpg" TargetMode="External"/><Relationship Id="rId11" Type="http://schemas.openxmlformats.org/officeDocument/2006/relationships/hyperlink" Target="http://images.google.sk/imgres?imgurl=http://www.fpv.umb.sk/~vzdchem/KEGA/TUR/ODPADY/Odpady04_soubory/image017.jpg&amp;imgrefurl=http://www.fpv.umb.sk/~vzdchem/KEGA/TUR/ODPADY/Odpady04.htm&amp;h=217&amp;w=288&amp;sz=12&amp;hl=sk&amp;start=14&amp;um=1&amp;tbnid=oNmFrTPN9LzhBM:&amp;tbnh=87&amp;tbnw=115&amp;prev=/images%3Fq%3Drecyklacia%2Bplastov%26svnum%3D10%26um%3D1%26hl%3Dsk%26sa%3DN" TargetMode="External"/><Relationship Id="rId5" Type="http://schemas.openxmlformats.org/officeDocument/2006/relationships/image" Target="../media/image9.jpeg"/><Relationship Id="rId15" Type="http://schemas.openxmlformats.org/officeDocument/2006/relationships/image" Target="../media/image6.png"/><Relationship Id="rId10" Type="http://schemas.openxmlformats.org/officeDocument/2006/relationships/image" Target="http://tbn0.google.com/images?q=tbn:0ns6RsVpE-w9uM:http://www.zdruzeniepcola.org/image/topic/icon.jpg" TargetMode="External"/><Relationship Id="rId4" Type="http://schemas.openxmlformats.org/officeDocument/2006/relationships/image" Target="../media/image8.jpeg"/><Relationship Id="rId9" Type="http://schemas.openxmlformats.org/officeDocument/2006/relationships/image" Target="../media/image11.jpe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hyperlink" Target="http://images.google.sk/imgres?imgurl=http://blog.sme.sk/blog/3682/63876/chrea_odpadky.jpg&amp;imgrefurl=http://mastenova.blog.sme.sk/c/63876/Alzirsko-II.html&amp;h=500&amp;w=500&amp;sz=103&amp;hl=sk&amp;start=1&amp;um=1&amp;tbnid=qumZS5UoQNTlXM:&amp;tbnh=130&amp;tbnw=130&amp;prev=/images%3Fq%3Dodpadky%26ndsp%3D18%26svnum%3D10%26um%3D1%26hl%3Dsk%26sa%3DN" TargetMode="External"/><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hyperlink" Target="http://images.google.sk/imgres?imgurl=http://www.chkocr.cz/img/pikrogramy/odpad_N.png&amp;imgrefurl=http://www.chkocr.cz/cs/ekologicka-vychova/pokyny-navstevnikum/&amp;h=100&amp;w=100&amp;sz=2&amp;hl=sk&amp;start=52&amp;um=1&amp;tbnid=saQUVGqpHGPQOM:&amp;tbnh=82&amp;tbnw=82&amp;prev=/images%3Fq%3Dodpadky%26start%3D36%26ndsp%3D18%26svnum%3D10%26um%3D1%26hl%3Dsk%26sa%3DN" TargetMode="External"/><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http://tbn0.google.com/images?q=tbn:jGOMD92fOL_mTM:http://www.envigeos.sk/imagepool/plasty_2.jpg" TargetMode="External"/><Relationship Id="rId2" Type="http://schemas.openxmlformats.org/officeDocument/2006/relationships/image" Target="../media/image2.jpeg"/><Relationship Id="rId1" Type="http://schemas.openxmlformats.org/officeDocument/2006/relationships/slideLayout" Target="../slideLayouts/slideLayout24.xml"/><Relationship Id="rId6" Type="http://schemas.openxmlformats.org/officeDocument/2006/relationships/image" Target="../media/image22.jpeg"/><Relationship Id="rId5" Type="http://schemas.openxmlformats.org/officeDocument/2006/relationships/image" Target="http://tbn0.google.com/images?q=tbn:N0mWBUPFxKElKM:http://www.polyform.sk/gui/recyklacia1_s.jpg" TargetMode="Externa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hyperlink" Target="http://images.google.sk/imgres?imgurl=http://www.csopvlasim.cz/ekoporadna/kose/kovy.jpg&amp;imgrefurl=http://www.csopvlasim.cz/ekoporadna/kose.php&amp;h=1573&amp;w=1597&amp;sz=397&amp;hl=sk&amp;start=2&amp;tbnid=XTy0bw6jC5PvYM:&amp;tbnh=148&amp;tbnw=150&amp;prev=/images%3Fq%3Dkovy%26gbv%3D2%26svnum%3D10%26hl%3Dsk%26sa%3DG" TargetMode="External"/><Relationship Id="rId2" Type="http://schemas.openxmlformats.org/officeDocument/2006/relationships/image" Target="../media/image2.jpeg"/><Relationship Id="rId1" Type="http://schemas.openxmlformats.org/officeDocument/2006/relationships/slideLayout" Target="../slideLayouts/slideLayout24.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24.xml"/><Relationship Id="rId6" Type="http://schemas.openxmlformats.org/officeDocument/2006/relationships/image" Target="../media/image13.jpeg"/><Relationship Id="rId5" Type="http://schemas.openxmlformats.org/officeDocument/2006/relationships/image" Target="http://www.infovek.sk/predmety/enviro/obrazky/materialy/papier.jpg" TargetMode="Externa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4.xml"/><Relationship Id="rId5" Type="http://schemas.openxmlformats.org/officeDocument/2006/relationships/image" Target="../media/image28.jpeg"/><Relationship Id="rId4" Type="http://schemas.openxmlformats.org/officeDocument/2006/relationships/hyperlink" Target="http://images.google.sk/imgres?imgurl=http://www.dobre-jedlo.sk/recepty-na-varenie-fotografie/recepty_varenie_088.jpg&amp;imgrefurl=http://www.dobre-jedlo.sk/recept-na-varenie/poctiva-husta-polievka.php&amp;h=149&amp;w=300&amp;sz=5&amp;hl=sk&amp;start=125&amp;um=1&amp;tbnid=za2SzauDOKnPSM:&amp;tbnh=58&amp;tbnw=116&amp;prev=/images%3Fq%3Dodpadky%26start%3D108%26ndsp%3D18%26svnum%3D10%26um%3D1%26hl%3Dsk%26sa%3D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eg"/><Relationship Id="rId1" Type="http://schemas.openxmlformats.org/officeDocument/2006/relationships/slideLayout" Target="../slideLayouts/slideLayout24.xml"/><Relationship Id="rId5" Type="http://schemas.openxmlformats.org/officeDocument/2006/relationships/image" Target="../media/image30.jpeg"/><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2"/>
          <p:cNvSpPr txBox="1"/>
          <p:nvPr/>
        </p:nvSpPr>
        <p:spPr>
          <a:xfrm>
            <a:off x="1371600" y="723900"/>
            <a:ext cx="13258800" cy="8602996"/>
          </a:xfrm>
          <a:prstGeom prst="rect">
            <a:avLst/>
          </a:prstGeom>
        </p:spPr>
        <p:txBody>
          <a:bodyPr wrap="square" lIns="0" tIns="0" rIns="0" bIns="0" rtlCol="0" anchor="t">
            <a:spAutoFit/>
          </a:bodyPr>
          <a:lstStyle/>
          <a:p>
            <a:pPr algn="ctr">
              <a:lnSpc>
                <a:spcPts val="11540"/>
              </a:lnSpc>
            </a:pPr>
            <a:r>
              <a:rPr lang="en-US" sz="9600" b="1" dirty="0" err="1">
                <a:solidFill>
                  <a:srgbClr val="FFFFFF"/>
                </a:solidFill>
                <a:latin typeface="Aristotelica Pro Heavy"/>
                <a:ea typeface="Aristotelica Pro Heavy"/>
                <a:cs typeface="Aristotelica Pro Heavy"/>
                <a:sym typeface="Aristotelica Pro Heavy"/>
              </a:rPr>
              <a:t>Oblasť</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ochrany</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obnovy</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budovania</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životného</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prostredia</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separovanie</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odpadov</a:t>
            </a:r>
            <a:r>
              <a:rPr lang="en-US" sz="9600" b="1" dirty="0">
                <a:solidFill>
                  <a:srgbClr val="FFFFFF"/>
                </a:solidFill>
                <a:latin typeface="Aristotelica Pro Heavy"/>
                <a:ea typeface="Aristotelica Pro Heavy"/>
                <a:cs typeface="Aristotelica Pro Heavy"/>
                <a:sym typeface="Aristotelica Pro Heavy"/>
              </a:rPr>
              <a:t> a </a:t>
            </a:r>
            <a:r>
              <a:rPr lang="en-US" sz="9600" b="1" dirty="0" err="1">
                <a:solidFill>
                  <a:srgbClr val="FFFFFF"/>
                </a:solidFill>
                <a:latin typeface="Aristotelica Pro Heavy"/>
                <a:ea typeface="Aristotelica Pro Heavy"/>
                <a:cs typeface="Aristotelica Pro Heavy"/>
                <a:sym typeface="Aristotelica Pro Heavy"/>
              </a:rPr>
              <a:t>odpadové</a:t>
            </a:r>
            <a:r>
              <a:rPr lang="en-US" sz="9600" b="1" dirty="0">
                <a:solidFill>
                  <a:srgbClr val="FFFFFF"/>
                </a:solidFill>
                <a:latin typeface="Aristotelica Pro Heavy"/>
                <a:ea typeface="Aristotelica Pro Heavy"/>
                <a:cs typeface="Aristotelica Pro Heavy"/>
                <a:sym typeface="Aristotelica Pro Heavy"/>
              </a:rPr>
              <a:t> </a:t>
            </a:r>
            <a:r>
              <a:rPr lang="en-US" sz="9600" b="1" dirty="0" err="1">
                <a:solidFill>
                  <a:srgbClr val="FFFFFF"/>
                </a:solidFill>
                <a:latin typeface="Aristotelica Pro Heavy"/>
                <a:ea typeface="Aristotelica Pro Heavy"/>
                <a:cs typeface="Aristotelica Pro Heavy"/>
                <a:sym typeface="Aristotelica Pro Heavy"/>
              </a:rPr>
              <a:t>hospodárstvo</a:t>
            </a:r>
            <a:endParaRPr lang="sk-SK" sz="9600" b="1" dirty="0">
              <a:solidFill>
                <a:srgbClr val="FFFFFF"/>
              </a:solidFill>
              <a:latin typeface="Aristotelica Pro Heavy"/>
              <a:ea typeface="Aristotelica Pro Heavy"/>
              <a:cs typeface="Aristotelica Pro Heavy"/>
              <a:sym typeface="Aristotelica Pro Heavy"/>
            </a:endParaRPr>
          </a:p>
          <a:p>
            <a:pPr algn="ctr">
              <a:lnSpc>
                <a:spcPts val="11540"/>
              </a:lnSpc>
            </a:pPr>
            <a:r>
              <a:rPr lang="sk-SK" sz="3200" b="1" dirty="0">
                <a:solidFill>
                  <a:srgbClr val="FFFFFF"/>
                </a:solidFill>
                <a:latin typeface="Aristotelica Pro Heavy"/>
                <a:ea typeface="Aristotelica Pro Heavy"/>
                <a:cs typeface="Aristotelica Pro Heavy"/>
                <a:sym typeface="Aristotelica Pro Heavy"/>
              </a:rPr>
              <a:t>p</a:t>
            </a:r>
            <a:r>
              <a:rPr lang="en-US" sz="3200" b="1" dirty="0">
                <a:solidFill>
                  <a:srgbClr val="FFFFFF"/>
                </a:solidFill>
                <a:latin typeface="Aristotelica Pro Heavy"/>
                <a:ea typeface="Aristotelica Pro Heavy"/>
                <a:cs typeface="Aristotelica Pro Heavy"/>
                <a:sym typeface="Aristotelica Pro Heavy"/>
              </a:rPr>
              <a:t>re </a:t>
            </a:r>
            <a:r>
              <a:rPr lang="en-US" sz="3200" b="1" dirty="0" err="1">
                <a:solidFill>
                  <a:srgbClr val="FFFFFF"/>
                </a:solidFill>
                <a:latin typeface="Aristotelica Pro Heavy"/>
                <a:ea typeface="Aristotelica Pro Heavy"/>
                <a:cs typeface="Aristotelica Pro Heavy"/>
                <a:sym typeface="Aristotelica Pro Heavy"/>
              </a:rPr>
              <a:t>členov</a:t>
            </a:r>
            <a:r>
              <a:rPr lang="en-US" sz="3200" b="1" dirty="0">
                <a:solidFill>
                  <a:srgbClr val="FFFFFF"/>
                </a:solidFill>
                <a:latin typeface="Aristotelica Pro Heavy"/>
                <a:ea typeface="Aristotelica Pro Heavy"/>
                <a:cs typeface="Aristotelica Pro Heavy"/>
                <a:sym typeface="Aristotelica Pro Heavy"/>
              </a:rPr>
              <a:t> </a:t>
            </a:r>
            <a:r>
              <a:rPr lang="en-US" sz="3200" b="1" dirty="0" err="1">
                <a:solidFill>
                  <a:srgbClr val="FFFFFF"/>
                </a:solidFill>
                <a:latin typeface="Aristotelica Pro Heavy"/>
                <a:ea typeface="Aristotelica Pro Heavy"/>
                <a:cs typeface="Aristotelica Pro Heavy"/>
                <a:sym typeface="Aristotelica Pro Heavy"/>
              </a:rPr>
              <a:t>Miestnych</a:t>
            </a:r>
            <a:r>
              <a:rPr lang="en-US" sz="3200" b="1" dirty="0">
                <a:solidFill>
                  <a:srgbClr val="FFFFFF"/>
                </a:solidFill>
                <a:latin typeface="Aristotelica Pro Heavy"/>
                <a:ea typeface="Aristotelica Pro Heavy"/>
                <a:cs typeface="Aristotelica Pro Heavy"/>
                <a:sym typeface="Aristotelica Pro Heavy"/>
              </a:rPr>
              <a:t> </a:t>
            </a:r>
            <a:r>
              <a:rPr lang="en-US" sz="3200" b="1" dirty="0" err="1">
                <a:solidFill>
                  <a:srgbClr val="FFFFFF"/>
                </a:solidFill>
                <a:latin typeface="Aristotelica Pro Heavy"/>
                <a:ea typeface="Aristotelica Pro Heavy"/>
                <a:cs typeface="Aristotelica Pro Heavy"/>
                <a:sym typeface="Aristotelica Pro Heavy"/>
              </a:rPr>
              <a:t>občianskych</a:t>
            </a:r>
            <a:r>
              <a:rPr lang="en-US" sz="3200" b="1" dirty="0">
                <a:solidFill>
                  <a:srgbClr val="FFFFFF"/>
                </a:solidFill>
                <a:latin typeface="Aristotelica Pro Heavy"/>
                <a:ea typeface="Aristotelica Pro Heavy"/>
                <a:cs typeface="Aristotelica Pro Heavy"/>
                <a:sym typeface="Aristotelica Pro Heavy"/>
              </a:rPr>
              <a:t> a </a:t>
            </a:r>
            <a:r>
              <a:rPr lang="en-US" sz="3200" b="1" dirty="0" err="1">
                <a:solidFill>
                  <a:srgbClr val="FFFFFF"/>
                </a:solidFill>
                <a:latin typeface="Aristotelica Pro Heavy"/>
                <a:ea typeface="Aristotelica Pro Heavy"/>
                <a:cs typeface="Aristotelica Pro Heavy"/>
                <a:sym typeface="Aristotelica Pro Heavy"/>
              </a:rPr>
              <a:t>poriadkových</a:t>
            </a:r>
            <a:r>
              <a:rPr lang="en-US" sz="3200" b="1" dirty="0">
                <a:solidFill>
                  <a:srgbClr val="FFFFFF"/>
                </a:solidFill>
                <a:latin typeface="Aristotelica Pro Heavy"/>
                <a:ea typeface="Aristotelica Pro Heavy"/>
                <a:cs typeface="Aristotelica Pro Heavy"/>
                <a:sym typeface="Aristotelica Pro Heavy"/>
              </a:rPr>
              <a:t> </a:t>
            </a:r>
            <a:r>
              <a:rPr lang="en-US" sz="3200" b="1" dirty="0" err="1">
                <a:solidFill>
                  <a:srgbClr val="FFFFFF"/>
                </a:solidFill>
                <a:latin typeface="Aristotelica Pro Heavy"/>
                <a:ea typeface="Aristotelica Pro Heavy"/>
                <a:cs typeface="Aristotelica Pro Heavy"/>
                <a:sym typeface="Aristotelica Pro Heavy"/>
              </a:rPr>
              <a:t>služieb</a:t>
            </a:r>
            <a:endParaRPr lang="en-US" sz="3200" b="1" dirty="0">
              <a:solidFill>
                <a:srgbClr val="FFFFFF"/>
              </a:solidFill>
              <a:latin typeface="Aristotelica Pro Heavy"/>
              <a:ea typeface="Aristotelica Pro Heavy"/>
              <a:cs typeface="Aristotelica Pro Heavy"/>
              <a:sym typeface="Aristotelica Pro Heavy"/>
            </a:endParaRPr>
          </a:p>
        </p:txBody>
      </p:sp>
      <p:pic>
        <p:nvPicPr>
          <p:cNvPr id="7" name="Obrázok 6">
            <a:extLst>
              <a:ext uri="{FF2B5EF4-FFF2-40B4-BE49-F238E27FC236}">
                <a16:creationId xmlns:a16="http://schemas.microsoft.com/office/drawing/2014/main" id="{9245E792-7556-377F-7AEB-79A2566F1304}"/>
              </a:ext>
            </a:extLst>
          </p:cNvPr>
          <p:cNvPicPr>
            <a:picLocks noChangeAspect="1"/>
          </p:cNvPicPr>
          <p:nvPr/>
        </p:nvPicPr>
        <p:blipFill>
          <a:blip r:embed="rId3"/>
          <a:stretch>
            <a:fillRect/>
          </a:stretch>
        </p:blipFill>
        <p:spPr>
          <a:xfrm>
            <a:off x="13420056" y="5753100"/>
            <a:ext cx="4867944" cy="4745691"/>
          </a:xfrm>
          <a:prstGeom prst="rect">
            <a:avLst/>
          </a:prstGeom>
          <a:effectLst>
            <a:softEdge rad="3810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9509696" y="1282758"/>
            <a:ext cx="7546904" cy="1347795"/>
          </a:xfrm>
          <a:prstGeom prst="rect">
            <a:avLst/>
          </a:prstGeom>
        </p:spPr>
        <p:txBody>
          <a:bodyPr lIns="0" tIns="0" rIns="0" bIns="0" rtlCol="0" anchor="t">
            <a:spAutoFit/>
          </a:bodyPr>
          <a:lstStyle/>
          <a:p>
            <a:pPr algn="ctr">
              <a:lnSpc>
                <a:spcPts val="11092"/>
              </a:lnSpc>
            </a:pPr>
            <a:r>
              <a:rPr lang="en-US" sz="7649" b="1">
                <a:solidFill>
                  <a:srgbClr val="FFFFFF"/>
                </a:solidFill>
                <a:latin typeface="Aristotelica Pro Bold"/>
                <a:ea typeface="Aristotelica Pro Bold"/>
                <a:cs typeface="Aristotelica Pro Bold"/>
                <a:sym typeface="Aristotelica Pro Bold"/>
              </a:rPr>
              <a:t>Čo nás čaká</a:t>
            </a:r>
          </a:p>
        </p:txBody>
      </p:sp>
      <p:sp>
        <p:nvSpPr>
          <p:cNvPr id="4" name="TextBox 4"/>
          <p:cNvSpPr txBox="1"/>
          <p:nvPr/>
        </p:nvSpPr>
        <p:spPr>
          <a:xfrm>
            <a:off x="9509696" y="3348235"/>
            <a:ext cx="1263195" cy="1057024"/>
          </a:xfrm>
          <a:prstGeom prst="rect">
            <a:avLst/>
          </a:prstGeom>
        </p:spPr>
        <p:txBody>
          <a:bodyPr lIns="0" tIns="0" rIns="0" bIns="0" rtlCol="0" anchor="t">
            <a:spAutoFit/>
          </a:bodyPr>
          <a:lstStyle/>
          <a:p>
            <a:pPr algn="l">
              <a:lnSpc>
                <a:spcPts val="8627"/>
              </a:lnSpc>
            </a:pPr>
            <a:r>
              <a:rPr lang="en-US" sz="5949" b="1">
                <a:solidFill>
                  <a:srgbClr val="FFFFFF"/>
                </a:solidFill>
                <a:latin typeface="Aristotelica Pro Bold"/>
                <a:ea typeface="Aristotelica Pro Bold"/>
                <a:cs typeface="Aristotelica Pro Bold"/>
                <a:sym typeface="Aristotelica Pro Bold"/>
              </a:rPr>
              <a:t>01</a:t>
            </a:r>
          </a:p>
        </p:txBody>
      </p:sp>
      <p:sp>
        <p:nvSpPr>
          <p:cNvPr id="5" name="AutoShape 5"/>
          <p:cNvSpPr/>
          <p:nvPr/>
        </p:nvSpPr>
        <p:spPr>
          <a:xfrm rot="-5400000" flipV="1">
            <a:off x="7180017" y="6494024"/>
            <a:ext cx="7157176" cy="28576"/>
          </a:xfrm>
          <a:prstGeom prst="line">
            <a:avLst/>
          </a:prstGeom>
          <a:ln w="57150" cap="rnd">
            <a:solidFill>
              <a:srgbClr val="FFFFFF"/>
            </a:solidFill>
            <a:prstDash val="solid"/>
            <a:headEnd type="none" w="sm" len="sm"/>
            <a:tailEnd type="none" w="sm" len="sm"/>
          </a:ln>
        </p:spPr>
      </p:sp>
      <p:sp>
        <p:nvSpPr>
          <p:cNvPr id="6" name="TextBox 6"/>
          <p:cNvSpPr txBox="1"/>
          <p:nvPr/>
        </p:nvSpPr>
        <p:spPr>
          <a:xfrm>
            <a:off x="9509696" y="5281309"/>
            <a:ext cx="1263195" cy="1056058"/>
          </a:xfrm>
          <a:prstGeom prst="rect">
            <a:avLst/>
          </a:prstGeom>
        </p:spPr>
        <p:txBody>
          <a:bodyPr lIns="0" tIns="0" rIns="0" bIns="0" rtlCol="0" anchor="t">
            <a:spAutoFit/>
          </a:bodyPr>
          <a:lstStyle/>
          <a:p>
            <a:pPr algn="l">
              <a:lnSpc>
                <a:spcPts val="8627"/>
              </a:lnSpc>
            </a:pPr>
            <a:r>
              <a:rPr lang="en-US" sz="5949" b="1" dirty="0">
                <a:solidFill>
                  <a:srgbClr val="FFFFFF"/>
                </a:solidFill>
                <a:latin typeface="Aristotelica Pro Bold"/>
                <a:ea typeface="Aristotelica Pro Bold"/>
                <a:cs typeface="Aristotelica Pro Bold"/>
                <a:sym typeface="Aristotelica Pro Bold"/>
              </a:rPr>
              <a:t>02</a:t>
            </a:r>
          </a:p>
        </p:txBody>
      </p:sp>
      <p:sp>
        <p:nvSpPr>
          <p:cNvPr id="7" name="TextBox 7"/>
          <p:cNvSpPr txBox="1"/>
          <p:nvPr/>
        </p:nvSpPr>
        <p:spPr>
          <a:xfrm>
            <a:off x="9509696" y="7200900"/>
            <a:ext cx="1275227" cy="4364656"/>
          </a:xfrm>
          <a:prstGeom prst="rect">
            <a:avLst/>
          </a:prstGeom>
        </p:spPr>
        <p:txBody>
          <a:bodyPr wrap="square" lIns="0" tIns="0" rIns="0" bIns="0" rtlCol="0" anchor="t">
            <a:spAutoFit/>
          </a:bodyPr>
          <a:lstStyle/>
          <a:p>
            <a:pPr>
              <a:lnSpc>
                <a:spcPts val="8627"/>
              </a:lnSpc>
            </a:pPr>
            <a:r>
              <a:rPr lang="en-US" sz="5949" b="1" dirty="0">
                <a:solidFill>
                  <a:srgbClr val="FFFFFF"/>
                </a:solidFill>
                <a:latin typeface="Aristotelica Pro Bold"/>
                <a:ea typeface="Aristotelica Pro Bold"/>
                <a:cs typeface="Aristotelica Pro Bold"/>
                <a:sym typeface="Aristotelica Pro Bold"/>
              </a:rPr>
              <a:t>03</a:t>
            </a:r>
            <a:endParaRPr lang="sk-SK" sz="5949" b="1" dirty="0">
              <a:solidFill>
                <a:srgbClr val="FFFFFF"/>
              </a:solidFill>
              <a:latin typeface="Aristotelica Pro Bold"/>
              <a:ea typeface="Aristotelica Pro Bold"/>
              <a:cs typeface="Aristotelica Pro Bold"/>
              <a:sym typeface="Aristotelica Pro Bold"/>
            </a:endParaRPr>
          </a:p>
          <a:p>
            <a:pPr>
              <a:lnSpc>
                <a:spcPts val="8627"/>
              </a:lnSpc>
            </a:pPr>
            <a:endParaRPr lang="sk-SK" sz="5949" b="1" dirty="0">
              <a:solidFill>
                <a:srgbClr val="FFFFFF"/>
              </a:solidFill>
              <a:latin typeface="Aristotelica Pro Bold"/>
              <a:ea typeface="Aristotelica Pro Bold"/>
              <a:cs typeface="Aristotelica Pro Bold"/>
              <a:sym typeface="Aristotelica Pro Bold"/>
            </a:endParaRPr>
          </a:p>
          <a:p>
            <a:pPr>
              <a:lnSpc>
                <a:spcPts val="8627"/>
              </a:lnSpc>
            </a:pPr>
            <a:r>
              <a:rPr lang="en-US" sz="5949" b="1" dirty="0">
                <a:solidFill>
                  <a:srgbClr val="FFFFFF"/>
                </a:solidFill>
                <a:latin typeface="Aristotelica Pro Bold"/>
                <a:ea typeface="Aristotelica Pro Bold"/>
                <a:cs typeface="Aristotelica Pro Bold"/>
                <a:sym typeface="Aristotelica Pro Bold"/>
              </a:rPr>
              <a:t>0</a:t>
            </a:r>
            <a:r>
              <a:rPr lang="sk-SK" sz="5949" b="1" dirty="0">
                <a:solidFill>
                  <a:srgbClr val="FFFFFF"/>
                </a:solidFill>
                <a:latin typeface="Aristotelica Pro Bold"/>
                <a:ea typeface="Aristotelica Pro Bold"/>
                <a:cs typeface="Aristotelica Pro Bold"/>
                <a:sym typeface="Aristotelica Pro Bold"/>
              </a:rPr>
              <a:t>4</a:t>
            </a:r>
            <a:endParaRPr lang="en-US" sz="5949" b="1" dirty="0">
              <a:solidFill>
                <a:srgbClr val="FFFFFF"/>
              </a:solidFill>
              <a:latin typeface="Aristotelica Pro Bold"/>
              <a:ea typeface="Aristotelica Pro Bold"/>
              <a:cs typeface="Aristotelica Pro Bold"/>
              <a:sym typeface="Aristotelica Pro Bold"/>
            </a:endParaRPr>
          </a:p>
          <a:p>
            <a:pPr algn="l">
              <a:lnSpc>
                <a:spcPts val="8627"/>
              </a:lnSpc>
            </a:pPr>
            <a:endParaRPr lang="en-US" sz="5949" b="1" dirty="0">
              <a:solidFill>
                <a:srgbClr val="FFFFFF"/>
              </a:solidFill>
              <a:latin typeface="Aristotelica Pro Bold"/>
              <a:ea typeface="Aristotelica Pro Bold"/>
              <a:cs typeface="Aristotelica Pro Bold"/>
              <a:sym typeface="Aristotelica Pro Bold"/>
            </a:endParaRPr>
          </a:p>
        </p:txBody>
      </p:sp>
      <p:sp>
        <p:nvSpPr>
          <p:cNvPr id="8" name="TextBox 8"/>
          <p:cNvSpPr txBox="1"/>
          <p:nvPr/>
        </p:nvSpPr>
        <p:spPr>
          <a:xfrm>
            <a:off x="11114557" y="3253110"/>
            <a:ext cx="5942042" cy="1177502"/>
          </a:xfrm>
          <a:prstGeom prst="rect">
            <a:avLst/>
          </a:prstGeom>
        </p:spPr>
        <p:txBody>
          <a:bodyPr lIns="0" tIns="0" rIns="0" bIns="0" rtlCol="0" anchor="t">
            <a:spAutoFit/>
          </a:bodyPr>
          <a:lstStyle/>
          <a:p>
            <a:pPr algn="l">
              <a:lnSpc>
                <a:spcPts val="4760"/>
              </a:lnSpc>
              <a:spcBef>
                <a:spcPct val="0"/>
              </a:spcBef>
            </a:pPr>
            <a:r>
              <a:rPr lang="en-US" sz="3400" u="sng" dirty="0">
                <a:solidFill>
                  <a:srgbClr val="FFFFFF"/>
                </a:solidFill>
                <a:latin typeface="Open Sauce"/>
                <a:ea typeface="Open Sauce"/>
                <a:cs typeface="Open Sauce"/>
                <a:sym typeface="Open Sauce"/>
              </a:rPr>
              <a:t>Definícia </a:t>
            </a:r>
            <a:r>
              <a:rPr lang="en-US" sz="3400" u="sng" dirty="0" err="1">
                <a:solidFill>
                  <a:srgbClr val="FFFFFF"/>
                </a:solidFill>
                <a:latin typeface="Open Sauce"/>
                <a:ea typeface="Open Sauce"/>
                <a:cs typeface="Open Sauce"/>
                <a:sym typeface="Open Sauce"/>
              </a:rPr>
              <a:t>životného</a:t>
            </a:r>
            <a:r>
              <a:rPr lang="en-US" sz="3400" u="sng" dirty="0">
                <a:solidFill>
                  <a:srgbClr val="FFFFFF"/>
                </a:solidFill>
                <a:latin typeface="Open Sauce"/>
                <a:ea typeface="Open Sauce"/>
                <a:cs typeface="Open Sauce"/>
                <a:sym typeface="Open Sauce"/>
              </a:rPr>
              <a:t> </a:t>
            </a:r>
            <a:r>
              <a:rPr lang="en-US" sz="3400" u="sng" dirty="0" err="1">
                <a:solidFill>
                  <a:srgbClr val="FFFFFF"/>
                </a:solidFill>
                <a:latin typeface="Open Sauce"/>
                <a:ea typeface="Open Sauce"/>
                <a:cs typeface="Open Sauce"/>
                <a:sym typeface="Open Sauce"/>
              </a:rPr>
              <a:t>prostredia</a:t>
            </a:r>
            <a:endParaRPr lang="en-US" sz="3400" dirty="0">
              <a:solidFill>
                <a:srgbClr val="FFFFFF"/>
              </a:solidFill>
              <a:latin typeface="Open Sauce"/>
              <a:ea typeface="Open Sauce"/>
              <a:cs typeface="Open Sauce"/>
              <a:sym typeface="Open Sauce"/>
            </a:endParaRPr>
          </a:p>
        </p:txBody>
      </p:sp>
      <p:sp>
        <p:nvSpPr>
          <p:cNvPr id="9" name="TextBox 9"/>
          <p:cNvSpPr txBox="1"/>
          <p:nvPr/>
        </p:nvSpPr>
        <p:spPr>
          <a:xfrm>
            <a:off x="11114557" y="5186184"/>
            <a:ext cx="5942042" cy="1177502"/>
          </a:xfrm>
          <a:prstGeom prst="rect">
            <a:avLst/>
          </a:prstGeom>
        </p:spPr>
        <p:txBody>
          <a:bodyPr lIns="0" tIns="0" rIns="0" bIns="0" rtlCol="0" anchor="t">
            <a:spAutoFit/>
          </a:bodyPr>
          <a:lstStyle/>
          <a:p>
            <a:pPr algn="l">
              <a:lnSpc>
                <a:spcPts val="4760"/>
              </a:lnSpc>
              <a:spcBef>
                <a:spcPct val="0"/>
              </a:spcBef>
            </a:pPr>
            <a:r>
              <a:rPr lang="it-IT" sz="3400" u="sng" dirty="0">
                <a:solidFill>
                  <a:srgbClr val="FFFFFF"/>
                </a:solidFill>
                <a:latin typeface="Open Sauce"/>
                <a:ea typeface="Open Sauce"/>
                <a:cs typeface="Open Sauce"/>
                <a:sym typeface="Open Sauce"/>
              </a:rPr>
              <a:t>Obnova a budovanie životného prostredia</a:t>
            </a:r>
            <a:endParaRPr lang="en-US" sz="3400" dirty="0">
              <a:solidFill>
                <a:srgbClr val="FFFFFF"/>
              </a:solidFill>
              <a:latin typeface="Open Sauce"/>
              <a:ea typeface="Open Sauce"/>
              <a:cs typeface="Open Sauce"/>
              <a:sym typeface="Open Sauce"/>
            </a:endParaRPr>
          </a:p>
        </p:txBody>
      </p:sp>
      <p:sp>
        <p:nvSpPr>
          <p:cNvPr id="10" name="TextBox 10"/>
          <p:cNvSpPr txBox="1"/>
          <p:nvPr/>
        </p:nvSpPr>
        <p:spPr>
          <a:xfrm>
            <a:off x="11143133" y="7062739"/>
            <a:ext cx="5535140" cy="3024161"/>
          </a:xfrm>
          <a:prstGeom prst="rect">
            <a:avLst/>
          </a:prstGeom>
        </p:spPr>
        <p:txBody>
          <a:bodyPr wrap="square" lIns="0" tIns="0" rIns="0" bIns="0" rtlCol="0" anchor="t">
            <a:spAutoFit/>
          </a:bodyPr>
          <a:lstStyle/>
          <a:p>
            <a:pPr algn="l">
              <a:lnSpc>
                <a:spcPts val="4760"/>
              </a:lnSpc>
              <a:spcBef>
                <a:spcPct val="0"/>
              </a:spcBef>
            </a:pPr>
            <a:r>
              <a:rPr lang="en-US" sz="3400" u="sng" dirty="0" err="1">
                <a:solidFill>
                  <a:srgbClr val="FFFFFF"/>
                </a:solidFill>
                <a:latin typeface="Open Sauce"/>
                <a:ea typeface="Open Sauce"/>
                <a:cs typeface="Open Sauce"/>
                <a:sym typeface="Open Sauce"/>
              </a:rPr>
              <a:t>Separovanie</a:t>
            </a:r>
            <a:r>
              <a:rPr lang="en-US" sz="3400" u="sng" dirty="0">
                <a:solidFill>
                  <a:srgbClr val="FFFFFF"/>
                </a:solidFill>
                <a:latin typeface="Open Sauce"/>
                <a:ea typeface="Open Sauce"/>
                <a:cs typeface="Open Sauce"/>
                <a:sym typeface="Open Sauce"/>
              </a:rPr>
              <a:t> </a:t>
            </a:r>
            <a:r>
              <a:rPr lang="en-US" sz="3400" u="sng" dirty="0" err="1">
                <a:solidFill>
                  <a:srgbClr val="FFFFFF"/>
                </a:solidFill>
                <a:latin typeface="Open Sauce"/>
                <a:ea typeface="Open Sauce"/>
                <a:cs typeface="Open Sauce"/>
                <a:sym typeface="Open Sauce"/>
              </a:rPr>
              <a:t>odpadov</a:t>
            </a:r>
            <a:endParaRPr lang="sk-SK" sz="3400" dirty="0">
              <a:solidFill>
                <a:srgbClr val="FFFFFF"/>
              </a:solidFill>
              <a:latin typeface="Open Sauce"/>
              <a:ea typeface="Open Sauce"/>
              <a:cs typeface="Open Sauce"/>
              <a:sym typeface="Open Sauce"/>
            </a:endParaRPr>
          </a:p>
          <a:p>
            <a:pPr algn="l">
              <a:lnSpc>
                <a:spcPts val="4760"/>
              </a:lnSpc>
              <a:spcBef>
                <a:spcPct val="0"/>
              </a:spcBef>
            </a:pPr>
            <a:endParaRPr lang="sk-SK" sz="3400" u="sng" dirty="0">
              <a:solidFill>
                <a:srgbClr val="FFFFFF"/>
              </a:solidFill>
              <a:latin typeface="Open Sauce"/>
              <a:ea typeface="Open Sauce"/>
              <a:cs typeface="Open Sauce"/>
              <a:sym typeface="Open Sauce"/>
            </a:endParaRPr>
          </a:p>
          <a:p>
            <a:pPr algn="l">
              <a:lnSpc>
                <a:spcPts val="4760"/>
              </a:lnSpc>
              <a:spcBef>
                <a:spcPct val="0"/>
              </a:spcBef>
            </a:pPr>
            <a:endParaRPr lang="sk-SK" sz="3400" u="sng" dirty="0">
              <a:solidFill>
                <a:srgbClr val="FFFFFF"/>
              </a:solidFill>
              <a:latin typeface="Open Sauce"/>
              <a:ea typeface="Open Sauce"/>
              <a:cs typeface="Open Sauce"/>
              <a:sym typeface="Open Sauce"/>
            </a:endParaRPr>
          </a:p>
          <a:p>
            <a:pPr algn="l">
              <a:lnSpc>
                <a:spcPts val="4760"/>
              </a:lnSpc>
              <a:spcBef>
                <a:spcPct val="0"/>
              </a:spcBef>
            </a:pPr>
            <a:endParaRPr lang="sk-SK" sz="3400" u="sng" dirty="0">
              <a:solidFill>
                <a:srgbClr val="FFFFFF"/>
              </a:solidFill>
              <a:latin typeface="Open Sauce"/>
              <a:ea typeface="Open Sauce"/>
              <a:cs typeface="Open Sauce"/>
              <a:sym typeface="Open Sauce"/>
            </a:endParaRPr>
          </a:p>
          <a:p>
            <a:pPr algn="l">
              <a:lnSpc>
                <a:spcPts val="4760"/>
              </a:lnSpc>
              <a:spcBef>
                <a:spcPct val="0"/>
              </a:spcBef>
            </a:pPr>
            <a:r>
              <a:rPr lang="sk-SK" sz="3400" u="sng" dirty="0">
                <a:solidFill>
                  <a:srgbClr val="FFFFFF"/>
                </a:solidFill>
                <a:latin typeface="Open Sauce"/>
                <a:ea typeface="Open Sauce"/>
                <a:cs typeface="Open Sauce"/>
                <a:sym typeface="Open Sauce"/>
              </a:rPr>
              <a:t>A</a:t>
            </a:r>
            <a:r>
              <a:rPr lang="en-US" sz="3400" u="sng" dirty="0" err="1">
                <a:solidFill>
                  <a:srgbClr val="FFFFFF"/>
                </a:solidFill>
                <a:latin typeface="Open Sauce"/>
                <a:ea typeface="Open Sauce"/>
                <a:cs typeface="Open Sauce"/>
                <a:sym typeface="Open Sauce"/>
              </a:rPr>
              <a:t>ktivity</a:t>
            </a:r>
            <a:endParaRPr lang="en-US" sz="3400" u="sng" dirty="0">
              <a:solidFill>
                <a:srgbClr val="FFFFFF"/>
              </a:solidFill>
              <a:latin typeface="Open Sauce"/>
              <a:ea typeface="Open Sauce"/>
              <a:cs typeface="Open Sauce"/>
              <a:sym typeface="Open Sauce"/>
            </a:endParaRPr>
          </a:p>
        </p:txBody>
      </p:sp>
      <p:pic>
        <p:nvPicPr>
          <p:cNvPr id="12" name="Obrázok 11">
            <a:extLst>
              <a:ext uri="{FF2B5EF4-FFF2-40B4-BE49-F238E27FC236}">
                <a16:creationId xmlns:a16="http://schemas.microsoft.com/office/drawing/2014/main" id="{4974F6FE-18B6-B240-2A89-960F94FA9D32}"/>
              </a:ext>
            </a:extLst>
          </p:cNvPr>
          <p:cNvPicPr>
            <a:picLocks noChangeAspect="1"/>
          </p:cNvPicPr>
          <p:nvPr/>
        </p:nvPicPr>
        <p:blipFill>
          <a:blip r:embed="rId3"/>
          <a:stretch>
            <a:fillRect/>
          </a:stretch>
        </p:blipFill>
        <p:spPr>
          <a:xfrm>
            <a:off x="1231400" y="952500"/>
            <a:ext cx="7239361" cy="7505515"/>
          </a:xfrm>
          <a:prstGeom prst="rect">
            <a:avLst/>
          </a:prstGeom>
        </p:spPr>
      </p:pic>
      <p:sp>
        <p:nvSpPr>
          <p:cNvPr id="14" name="BlokTextu 13">
            <a:extLst>
              <a:ext uri="{FF2B5EF4-FFF2-40B4-BE49-F238E27FC236}">
                <a16:creationId xmlns:a16="http://schemas.microsoft.com/office/drawing/2014/main" id="{EFF395CD-0C99-9DD8-894E-2DA7540D9362}"/>
              </a:ext>
            </a:extLst>
          </p:cNvPr>
          <p:cNvSpPr txBox="1"/>
          <p:nvPr/>
        </p:nvSpPr>
        <p:spPr>
          <a:xfrm>
            <a:off x="4572000" y="4647128"/>
            <a:ext cx="9144000" cy="988732"/>
          </a:xfrm>
          <a:prstGeom prst="rect">
            <a:avLst/>
          </a:prstGeom>
          <a:noFill/>
        </p:spPr>
        <p:txBody>
          <a:bodyPr wrap="square">
            <a:spAutoFit/>
          </a:bodyPr>
          <a:lstStyle/>
          <a:p>
            <a:pPr algn="l">
              <a:lnSpc>
                <a:spcPts val="8627"/>
              </a:lnSpc>
            </a:pPr>
            <a:r>
              <a:rPr lang="en-US" sz="1800" b="1" dirty="0">
                <a:solidFill>
                  <a:srgbClr val="FFFFFF"/>
                </a:solidFill>
                <a:latin typeface="Aristotelica Pro Bold"/>
                <a:ea typeface="Aristotelica Pro Bold"/>
                <a:cs typeface="Aristotelica Pro Bold"/>
                <a:sym typeface="Aristotelica Pro Bold"/>
              </a:rPr>
              <a:t>03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9" name="BlokTextu 8">
            <a:extLst>
              <a:ext uri="{FF2B5EF4-FFF2-40B4-BE49-F238E27FC236}">
                <a16:creationId xmlns:a16="http://schemas.microsoft.com/office/drawing/2014/main" id="{68F22DE7-540B-698E-F97D-4F370F7A18D7}"/>
              </a:ext>
            </a:extLst>
          </p:cNvPr>
          <p:cNvSpPr txBox="1"/>
          <p:nvPr/>
        </p:nvSpPr>
        <p:spPr>
          <a:xfrm>
            <a:off x="228600" y="190501"/>
            <a:ext cx="8382000" cy="2185214"/>
          </a:xfrm>
          <a:prstGeom prst="rect">
            <a:avLst/>
          </a:prstGeom>
          <a:noFill/>
        </p:spPr>
        <p:txBody>
          <a:bodyPr wrap="square">
            <a:spAutoFit/>
          </a:bodyPr>
          <a:lstStyle/>
          <a:p>
            <a:r>
              <a:rPr kumimoji="0" lang="en-US" sz="3400" b="0" i="0" u="sng" strike="noStrike" kern="1200" cap="none" spc="0" normalizeH="0" baseline="0" noProof="0" dirty="0" err="1">
                <a:ln>
                  <a:noFill/>
                </a:ln>
                <a:solidFill>
                  <a:srgbClr val="FFFFFF"/>
                </a:solidFill>
                <a:effectLst/>
                <a:uLnTx/>
                <a:uFillTx/>
                <a:latin typeface="Open Sauce"/>
                <a:ea typeface="Open Sauce"/>
                <a:cs typeface="Open Sauce"/>
                <a:sym typeface="Open Sauce"/>
              </a:rPr>
              <a:t>Životné</a:t>
            </a:r>
            <a:r>
              <a:rPr kumimoji="0" lang="en-US" sz="3400" b="0" i="0" u="sng" strike="noStrike" kern="1200" cap="none" spc="0" normalizeH="0" baseline="0" noProof="0" dirty="0">
                <a:ln>
                  <a:noFill/>
                </a:ln>
                <a:solidFill>
                  <a:srgbClr val="FFFFFF"/>
                </a:solidFill>
                <a:effectLst/>
                <a:uLnTx/>
                <a:uFillTx/>
                <a:latin typeface="Open Sauce"/>
                <a:ea typeface="Open Sauce"/>
                <a:cs typeface="Open Sauce"/>
                <a:sym typeface="Open Sauce"/>
              </a:rPr>
              <a:t> </a:t>
            </a:r>
            <a:r>
              <a:rPr kumimoji="0" lang="en-US" sz="3400" b="0" i="0" u="sng" strike="noStrike" kern="1200" cap="none" spc="0" normalizeH="0" baseline="0" noProof="0" dirty="0" err="1">
                <a:ln>
                  <a:noFill/>
                </a:ln>
                <a:solidFill>
                  <a:srgbClr val="FFFFFF"/>
                </a:solidFill>
                <a:effectLst/>
                <a:uLnTx/>
                <a:uFillTx/>
                <a:latin typeface="Open Sauce"/>
                <a:ea typeface="Open Sauce"/>
                <a:cs typeface="Open Sauce"/>
                <a:sym typeface="Open Sauce"/>
              </a:rPr>
              <a:t>prostredie</a:t>
            </a:r>
            <a:r>
              <a:rPr kumimoji="0" lang="sk-SK" sz="3400" b="0" i="0" u="sng" strike="noStrike" kern="1200" cap="none" spc="0" normalizeH="0" baseline="0" noProof="0" dirty="0">
                <a:ln>
                  <a:noFill/>
                </a:ln>
                <a:solidFill>
                  <a:srgbClr val="FFFFFF"/>
                </a:solidFill>
                <a:effectLst/>
                <a:uLnTx/>
                <a:uFillTx/>
                <a:latin typeface="Open Sauce"/>
                <a:ea typeface="Open Sauce"/>
                <a:cs typeface="Open Sauce"/>
                <a:sym typeface="Open Sauce"/>
              </a:rPr>
              <a:t> - </a:t>
            </a:r>
            <a:r>
              <a:rPr kumimoji="0" lang="sk-SK" sz="3400" b="0" i="0" strike="noStrike" kern="1200" cap="none" spc="0" normalizeH="0" baseline="0" noProof="0" dirty="0">
                <a:ln>
                  <a:noFill/>
                </a:ln>
                <a:solidFill>
                  <a:srgbClr val="FFFFFF"/>
                </a:solidFill>
                <a:effectLst/>
                <a:uLnTx/>
                <a:uFillTx/>
                <a:latin typeface="Open Sauce"/>
                <a:ea typeface="Open Sauce"/>
                <a:cs typeface="Open Sauce"/>
                <a:sym typeface="Open Sauce"/>
              </a:rPr>
              <a:t>súbor všetkých prírodných aj človekom vytvorených podmienok, ktoré ovplyvňujú život organizmov – vrátane človeka. </a:t>
            </a:r>
            <a:endParaRPr lang="sk-SK" dirty="0"/>
          </a:p>
        </p:txBody>
      </p:sp>
      <p:sp>
        <p:nvSpPr>
          <p:cNvPr id="11" name="Obdĺžnik 10">
            <a:extLst>
              <a:ext uri="{FF2B5EF4-FFF2-40B4-BE49-F238E27FC236}">
                <a16:creationId xmlns:a16="http://schemas.microsoft.com/office/drawing/2014/main" id="{C1691291-95EE-C846-4E20-6BAA1C556B6E}"/>
              </a:ext>
            </a:extLst>
          </p:cNvPr>
          <p:cNvSpPr/>
          <p:nvPr/>
        </p:nvSpPr>
        <p:spPr>
          <a:xfrm>
            <a:off x="9144000" y="242126"/>
            <a:ext cx="8839200" cy="21852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Ø"/>
            </a:pPr>
            <a:r>
              <a:rPr lang="sk-SK" sz="3200" dirty="0">
                <a:latin typeface="Aristotelica Pro" panose="020B0604020202020204" charset="0"/>
                <a:cs typeface="Aristotelica Pro" panose="020B0604020202020204" charset="0"/>
              </a:rPr>
              <a:t>Životným prostredím je všetko, čo vytvára prirodzené podmienky existencie organizmov včítane človeka a je predpokladom ich ďalšieho vývoja. </a:t>
            </a:r>
          </a:p>
        </p:txBody>
      </p:sp>
      <p:sp>
        <p:nvSpPr>
          <p:cNvPr id="12" name="Obdĺžnik 11">
            <a:extLst>
              <a:ext uri="{FF2B5EF4-FFF2-40B4-BE49-F238E27FC236}">
                <a16:creationId xmlns:a16="http://schemas.microsoft.com/office/drawing/2014/main" id="{8749B0D3-CF21-4E35-49B0-F5567E0715D9}"/>
              </a:ext>
            </a:extLst>
          </p:cNvPr>
          <p:cNvSpPr/>
          <p:nvPr/>
        </p:nvSpPr>
        <p:spPr>
          <a:xfrm>
            <a:off x="7543800" y="2630905"/>
            <a:ext cx="7924800" cy="12933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Ø"/>
            </a:pPr>
            <a:r>
              <a:rPr lang="sk-SK" sz="3200" b="1" dirty="0">
                <a:latin typeface="Aristotelica Pro" panose="020B0604020202020204" charset="0"/>
                <a:cs typeface="Aristotelica Pro" panose="020B0604020202020204" charset="0"/>
              </a:rPr>
              <a:t>Jeho zložkami sú najmä ovzdušie, voda, horniny, pôda, organizmy </a:t>
            </a:r>
            <a:endParaRPr lang="sk-SK" sz="3200" dirty="0">
              <a:latin typeface="Aristotelica Pro" panose="020B0604020202020204" charset="0"/>
              <a:cs typeface="Aristotelica Pro" panose="020B0604020202020204" charset="0"/>
            </a:endParaRPr>
          </a:p>
        </p:txBody>
      </p:sp>
      <p:sp>
        <p:nvSpPr>
          <p:cNvPr id="13" name="Obdĺžnik 12">
            <a:extLst>
              <a:ext uri="{FF2B5EF4-FFF2-40B4-BE49-F238E27FC236}">
                <a16:creationId xmlns:a16="http://schemas.microsoft.com/office/drawing/2014/main" id="{6E28D4FB-1C77-BC9B-C859-E18C9100F44D}"/>
              </a:ext>
            </a:extLst>
          </p:cNvPr>
          <p:cNvSpPr/>
          <p:nvPr/>
        </p:nvSpPr>
        <p:spPr>
          <a:xfrm>
            <a:off x="2590800" y="4127865"/>
            <a:ext cx="9906000" cy="26549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Ø"/>
            </a:pPr>
            <a:r>
              <a:rPr lang="sk-SK" sz="3200" b="1" dirty="0">
                <a:latin typeface="Aristotelica Pro" panose="020B0604020202020204" charset="0"/>
                <a:cs typeface="Aristotelica Pro" panose="020B0604020202020204" charset="0"/>
              </a:rPr>
              <a:t>Súčasné problémy vzťahu človeka a jeho životného prostredia sú logickým dôsledkom doterajšieho nerovnomerného vývoja ľudskej populácie a jej prístupu k využívaniu a ovplyvňovaniu prírody.</a:t>
            </a:r>
            <a:endParaRPr lang="sk-SK" sz="3200" dirty="0">
              <a:latin typeface="Aristotelica Pro" panose="020B0604020202020204" charset="0"/>
              <a:cs typeface="Aristotelica Pro" panose="020B0604020202020204" charset="0"/>
            </a:endParaRPr>
          </a:p>
        </p:txBody>
      </p:sp>
      <p:sp>
        <p:nvSpPr>
          <p:cNvPr id="14" name="Obdĺžnik 13">
            <a:extLst>
              <a:ext uri="{FF2B5EF4-FFF2-40B4-BE49-F238E27FC236}">
                <a16:creationId xmlns:a16="http://schemas.microsoft.com/office/drawing/2014/main" id="{0680EC9C-8AE2-8B13-E485-C6EDD8AE1AD4}"/>
              </a:ext>
            </a:extLst>
          </p:cNvPr>
          <p:cNvSpPr/>
          <p:nvPr/>
        </p:nvSpPr>
        <p:spPr>
          <a:xfrm>
            <a:off x="228600" y="6896100"/>
            <a:ext cx="8915400" cy="2286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Ø"/>
            </a:pPr>
            <a:r>
              <a:rPr lang="sk-SK" sz="3200" b="1" dirty="0">
                <a:latin typeface="Aristotelica Pro" panose="020B0604020202020204" charset="0"/>
                <a:cs typeface="Aristotelica Pro" panose="020B0604020202020204" charset="0"/>
              </a:rPr>
              <a:t>Jeho zložkami sú najmä ovzdušie, voda, horniny, pôda, organizmy. Ľudská aktivita je významnou príčinou znečistenia ovzdušia</a:t>
            </a:r>
            <a:endParaRPr lang="sk-SK" sz="3200" dirty="0">
              <a:latin typeface="Aristotelica Pro" panose="020B0604020202020204" charset="0"/>
              <a:cs typeface="Aristotelica Pro" panose="020B0604020202020204" charset="0"/>
            </a:endParaRPr>
          </a:p>
        </p:txBody>
      </p:sp>
      <p:pic>
        <p:nvPicPr>
          <p:cNvPr id="1026" name="Picture 2" descr="Z prezentácie doc. Ing. Petra Tauša, PhD.: Zdroje energie">
            <a:extLst>
              <a:ext uri="{FF2B5EF4-FFF2-40B4-BE49-F238E27FC236}">
                <a16:creationId xmlns:a16="http://schemas.microsoft.com/office/drawing/2014/main" id="{E20CD2B7-41D0-A116-A65F-41CD4FA14E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981"/>
          <a:stretch>
            <a:fillRect/>
          </a:stretch>
        </p:blipFill>
        <p:spPr bwMode="auto">
          <a:xfrm>
            <a:off x="12604750" y="5455333"/>
            <a:ext cx="5378450" cy="3679825"/>
          </a:xfrm>
          <a:prstGeom prst="rect">
            <a:avLst/>
          </a:prstGeom>
          <a:noFill/>
          <a:ln>
            <a:noFill/>
          </a:ln>
          <a:effectLst>
            <a:softEdge rad="889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lokTextu 3">
            <a:extLst>
              <a:ext uri="{FF2B5EF4-FFF2-40B4-BE49-F238E27FC236}">
                <a16:creationId xmlns:a16="http://schemas.microsoft.com/office/drawing/2014/main" id="{FE82BFF0-B7D2-09DB-BC73-5DD306B24A95}"/>
              </a:ext>
            </a:extLst>
          </p:cNvPr>
          <p:cNvSpPr txBox="1"/>
          <p:nvPr/>
        </p:nvSpPr>
        <p:spPr>
          <a:xfrm>
            <a:off x="4419600" y="9410700"/>
            <a:ext cx="7924800" cy="369332"/>
          </a:xfrm>
          <a:prstGeom prst="rect">
            <a:avLst/>
          </a:prstGeom>
          <a:noFill/>
        </p:spPr>
        <p:txBody>
          <a:bodyPr wrap="square">
            <a:spAutoFit/>
          </a:bodyPr>
          <a:lstStyle/>
          <a:p>
            <a:r>
              <a:rPr lang="sk-SK" dirty="0">
                <a:hlinkClick r:id="rId4"/>
              </a:rPr>
              <a:t>Ako žiť ekologicky? Tipy na ochranu planéty</a:t>
            </a:r>
            <a:endParaRPr lang="sk-SK" dirty="0"/>
          </a:p>
        </p:txBody>
      </p:sp>
      <p:pic>
        <p:nvPicPr>
          <p:cNvPr id="6" name="Obrázok 5">
            <a:extLst>
              <a:ext uri="{FF2B5EF4-FFF2-40B4-BE49-F238E27FC236}">
                <a16:creationId xmlns:a16="http://schemas.microsoft.com/office/drawing/2014/main" id="{3202678A-52A8-F839-8B7E-EEBC3C71D303}"/>
              </a:ext>
            </a:extLst>
          </p:cNvPr>
          <p:cNvPicPr>
            <a:picLocks noChangeAspect="1"/>
          </p:cNvPicPr>
          <p:nvPr/>
        </p:nvPicPr>
        <p:blipFill>
          <a:blip r:embed="rId5"/>
          <a:stretch>
            <a:fillRect/>
          </a:stretch>
        </p:blipFill>
        <p:spPr>
          <a:xfrm>
            <a:off x="9448800" y="7733960"/>
            <a:ext cx="2553056" cy="2438740"/>
          </a:xfrm>
          <a:prstGeom prst="rect">
            <a:avLst/>
          </a:prstGeom>
          <a:effectLst>
            <a:softEdge rad="139700"/>
          </a:effectLst>
        </p:spPr>
      </p:pic>
    </p:spTree>
    <p:extLst>
      <p:ext uri="{BB962C8B-B14F-4D97-AF65-F5344CB8AC3E}">
        <p14:creationId xmlns:p14="http://schemas.microsoft.com/office/powerpoint/2010/main" val="523023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7521498" y="259553"/>
            <a:ext cx="9775902" cy="6716582"/>
          </a:xfrm>
          <a:prstGeom prst="rect">
            <a:avLst/>
          </a:prstGeom>
        </p:spPr>
        <p:txBody>
          <a:bodyPr wrap="square" lIns="0" tIns="0" rIns="0" bIns="0" rtlCol="0" anchor="t">
            <a:spAutoFit/>
          </a:bodyPr>
          <a:lstStyle/>
          <a:p>
            <a:pPr marL="0" lvl="0" indent="0" algn="l">
              <a:lnSpc>
                <a:spcPts val="8900"/>
              </a:lnSpc>
              <a:spcBef>
                <a:spcPct val="0"/>
              </a:spcBef>
            </a:pPr>
            <a:r>
              <a:rPr lang="en-US" sz="4000" b="1" dirty="0" err="1">
                <a:solidFill>
                  <a:srgbClr val="FFFFFF"/>
                </a:solidFill>
                <a:latin typeface="Aristotelica Pro Bold"/>
                <a:ea typeface="Aristotelica Pro Bold"/>
                <a:cs typeface="Aristotelica Pro Bold"/>
                <a:sym typeface="Aristotelica Pro Bold"/>
              </a:rPr>
              <a:t>Obnova</a:t>
            </a:r>
            <a:r>
              <a:rPr lang="en-US" sz="4000" b="1" dirty="0">
                <a:solidFill>
                  <a:srgbClr val="FFFFFF"/>
                </a:solidFill>
                <a:latin typeface="Aristotelica Pro Bold"/>
                <a:ea typeface="Aristotelica Pro Bold"/>
                <a:cs typeface="Aristotelica Pro Bold"/>
                <a:sym typeface="Aristotelica Pro Bold"/>
              </a:rPr>
              <a:t> a </a:t>
            </a:r>
            <a:r>
              <a:rPr lang="en-US" sz="4000" b="1" dirty="0" err="1">
                <a:solidFill>
                  <a:srgbClr val="FFFFFF"/>
                </a:solidFill>
                <a:latin typeface="Aristotelica Pro Bold"/>
                <a:ea typeface="Aristotelica Pro Bold"/>
                <a:cs typeface="Aristotelica Pro Bold"/>
                <a:sym typeface="Aristotelica Pro Bold"/>
              </a:rPr>
              <a:t>budovanie</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životného</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prostredia</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zahŕňa</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široké</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spektrum</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aktivít</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ktoré</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majú</a:t>
            </a:r>
            <a:r>
              <a:rPr lang="en-US" sz="4000" b="1" dirty="0">
                <a:solidFill>
                  <a:srgbClr val="FFFFFF"/>
                </a:solidFill>
                <a:latin typeface="Aristotelica Pro Bold"/>
                <a:ea typeface="Aristotelica Pro Bold"/>
                <a:cs typeface="Aristotelica Pro Bold"/>
                <a:sym typeface="Aristotelica Pro Bold"/>
              </a:rPr>
              <a:t> za </a:t>
            </a:r>
            <a:r>
              <a:rPr lang="en-US" sz="4000" b="1" dirty="0" err="1">
                <a:solidFill>
                  <a:srgbClr val="FFFFFF"/>
                </a:solidFill>
                <a:latin typeface="Aristotelica Pro Bold"/>
                <a:ea typeface="Aristotelica Pro Bold"/>
                <a:cs typeface="Aristotelica Pro Bold"/>
                <a:sym typeface="Aristotelica Pro Bold"/>
              </a:rPr>
              <a:t>cieľ</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zlepšiť</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kvalitu</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prírodného</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prostredia</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zvýšiť</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jeho</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odolnosť</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voči</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klimatickým</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zmenám</a:t>
            </a:r>
            <a:r>
              <a:rPr lang="en-US" sz="4000" b="1" dirty="0">
                <a:solidFill>
                  <a:srgbClr val="FFFFFF"/>
                </a:solidFill>
                <a:latin typeface="Aristotelica Pro Bold"/>
                <a:ea typeface="Aristotelica Pro Bold"/>
                <a:cs typeface="Aristotelica Pro Bold"/>
                <a:sym typeface="Aristotelica Pro Bold"/>
              </a:rPr>
              <a:t> a </a:t>
            </a:r>
            <a:r>
              <a:rPr lang="en-US" sz="4000" b="1" dirty="0" err="1">
                <a:solidFill>
                  <a:srgbClr val="FFFFFF"/>
                </a:solidFill>
                <a:latin typeface="Aristotelica Pro Bold"/>
                <a:ea typeface="Aristotelica Pro Bold"/>
                <a:cs typeface="Aristotelica Pro Bold"/>
                <a:sym typeface="Aristotelica Pro Bold"/>
              </a:rPr>
              <a:t>vytvoriť</a:t>
            </a:r>
            <a:r>
              <a:rPr lang="en-US" sz="4000" b="1" dirty="0">
                <a:solidFill>
                  <a:srgbClr val="FFFFFF"/>
                </a:solidFill>
                <a:latin typeface="Aristotelica Pro Bold"/>
                <a:ea typeface="Aristotelica Pro Bold"/>
                <a:cs typeface="Aristotelica Pro Bold"/>
                <a:sym typeface="Aristotelica Pro Bold"/>
              </a:rPr>
              <a:t> </a:t>
            </a:r>
            <a:r>
              <a:rPr lang="sk-SK"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zdravšie</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podmienky</a:t>
            </a:r>
            <a:r>
              <a:rPr lang="en-US" sz="4000" b="1" dirty="0">
                <a:solidFill>
                  <a:srgbClr val="FFFFFF"/>
                </a:solidFill>
                <a:latin typeface="Aristotelica Pro Bold"/>
                <a:ea typeface="Aristotelica Pro Bold"/>
                <a:cs typeface="Aristotelica Pro Bold"/>
                <a:sym typeface="Aristotelica Pro Bold"/>
              </a:rPr>
              <a:t> pre </a:t>
            </a:r>
            <a:r>
              <a:rPr lang="en-US" sz="4000" b="1" dirty="0" err="1">
                <a:solidFill>
                  <a:srgbClr val="FFFFFF"/>
                </a:solidFill>
                <a:latin typeface="Aristotelica Pro Bold"/>
                <a:ea typeface="Aristotelica Pro Bold"/>
                <a:cs typeface="Aristotelica Pro Bold"/>
                <a:sym typeface="Aristotelica Pro Bold"/>
              </a:rPr>
              <a:t>život</a:t>
            </a:r>
            <a:r>
              <a:rPr lang="en-US" sz="4000" b="1" dirty="0">
                <a:solidFill>
                  <a:srgbClr val="FFFFFF"/>
                </a:solidFill>
                <a:latin typeface="Aristotelica Pro Bold"/>
                <a:ea typeface="Aristotelica Pro Bold"/>
                <a:cs typeface="Aristotelica Pro Bold"/>
                <a:sym typeface="Aristotelica Pro Bold"/>
              </a:rPr>
              <a:t> </a:t>
            </a:r>
            <a:r>
              <a:rPr lang="en-US" sz="4000" b="1" dirty="0" err="1">
                <a:solidFill>
                  <a:srgbClr val="FFFFFF"/>
                </a:solidFill>
                <a:latin typeface="Aristotelica Pro Bold"/>
                <a:ea typeface="Aristotelica Pro Bold"/>
                <a:cs typeface="Aristotelica Pro Bold"/>
                <a:sym typeface="Aristotelica Pro Bold"/>
              </a:rPr>
              <a:t>obyvateľov</a:t>
            </a:r>
            <a:r>
              <a:rPr lang="en-US" sz="4000" b="1" dirty="0">
                <a:solidFill>
                  <a:srgbClr val="FFFFFF"/>
                </a:solidFill>
                <a:latin typeface="Aristotelica Pro Bold"/>
                <a:ea typeface="Aristotelica Pro Bold"/>
                <a:cs typeface="Aristotelica Pro Bold"/>
                <a:sym typeface="Aristotelica Pro Bold"/>
              </a:rPr>
              <a:t>. </a:t>
            </a:r>
            <a:endParaRPr lang="sk-SK" sz="4000" b="1" dirty="0">
              <a:solidFill>
                <a:srgbClr val="FFFFFF"/>
              </a:solidFill>
              <a:latin typeface="Aristotelica Pro Bold"/>
              <a:ea typeface="Aristotelica Pro Bold"/>
              <a:cs typeface="Aristotelica Pro Bold"/>
              <a:sym typeface="Aristotelica Pro Bold"/>
            </a:endParaRPr>
          </a:p>
        </p:txBody>
      </p:sp>
      <p:pic>
        <p:nvPicPr>
          <p:cNvPr id="2050" name="Picture 2" descr="Foto 1: Čistejšie životné prostredie a zdravá zver">
            <a:extLst>
              <a:ext uri="{FF2B5EF4-FFF2-40B4-BE49-F238E27FC236}">
                <a16:creationId xmlns:a16="http://schemas.microsoft.com/office/drawing/2014/main" id="{CDA5EB57-59F0-77D2-2069-E50E6C6093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9553"/>
            <a:ext cx="6640023" cy="4249615"/>
          </a:xfrm>
          <a:prstGeom prst="rect">
            <a:avLst/>
          </a:prstGeom>
          <a:noFill/>
          <a:effectLst>
            <a:softEdge rad="1778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D9CAF3CD-32AC-1E4C-EE8B-8000C73CAE85}"/>
              </a:ext>
            </a:extLst>
          </p:cNvPr>
          <p:cNvSpPr>
            <a:spLocks noGrp="1" noChangeArrowheads="1"/>
          </p:cNvSpPr>
          <p:nvPr>
            <p:ph type="title"/>
          </p:nvPr>
        </p:nvSpPr>
        <p:spPr/>
        <p:txBody>
          <a:bodyPr/>
          <a:lstStyle/>
          <a:p>
            <a:pPr eaLnBrk="1" hangingPunct="1">
              <a:defRPr/>
            </a:pPr>
            <a:r>
              <a:rPr lang="sk-SK" altLang="sk-SK" sz="9000" dirty="0"/>
              <a:t>Recyklácia</a:t>
            </a:r>
            <a:r>
              <a:rPr lang="sk-SK" altLang="sk-SK" dirty="0"/>
              <a:t> </a:t>
            </a:r>
            <a:r>
              <a:rPr lang="sk-SK" altLang="sk-SK" sz="9000" dirty="0"/>
              <a:t>odpadov - </a:t>
            </a:r>
            <a:r>
              <a:rPr lang="sk-SK" sz="4400" dirty="0">
                <a:hlinkClick r:id="rId3"/>
              </a:rPr>
              <a:t>Život Odpadu - krátky dokument</a:t>
            </a:r>
            <a:endParaRPr lang="sk-SK" altLang="sk-SK" sz="4400" dirty="0"/>
          </a:p>
        </p:txBody>
      </p:sp>
      <p:sp>
        <p:nvSpPr>
          <p:cNvPr id="5168" name="Rectangle 48">
            <a:extLst>
              <a:ext uri="{FF2B5EF4-FFF2-40B4-BE49-F238E27FC236}">
                <a16:creationId xmlns:a16="http://schemas.microsoft.com/office/drawing/2014/main" id="{937A931E-4761-F1CC-BD62-59837E2C1E3E}"/>
              </a:ext>
            </a:extLst>
          </p:cNvPr>
          <p:cNvSpPr>
            <a:spLocks noGrp="1" noChangeArrowheads="1"/>
          </p:cNvSpPr>
          <p:nvPr>
            <p:ph type="body" sz="half" idx="2"/>
          </p:nvPr>
        </p:nvSpPr>
        <p:spPr/>
        <p:txBody>
          <a:bodyPr/>
          <a:lstStyle/>
          <a:p>
            <a:pPr eaLnBrk="1" hangingPunct="1">
              <a:defRPr/>
            </a:pPr>
            <a:endParaRPr lang="sk-SK" altLang="sk-SK" sz="4200" dirty="0"/>
          </a:p>
          <a:p>
            <a:pPr eaLnBrk="1" hangingPunct="1">
              <a:defRPr/>
            </a:pPr>
            <a:endParaRPr lang="sk-SK" altLang="sk-SK" sz="4200" dirty="0"/>
          </a:p>
          <a:p>
            <a:pPr eaLnBrk="1" hangingPunct="1">
              <a:defRPr/>
            </a:pPr>
            <a:endParaRPr lang="sk-SK" altLang="sk-SK" sz="4200" dirty="0"/>
          </a:p>
          <a:p>
            <a:pPr eaLnBrk="1" hangingPunct="1">
              <a:defRPr/>
            </a:pPr>
            <a:endParaRPr lang="sk-SK" altLang="sk-SK" sz="4200" dirty="0"/>
          </a:p>
          <a:p>
            <a:pPr eaLnBrk="1" hangingPunct="1">
              <a:defRPr/>
            </a:pPr>
            <a:endParaRPr lang="sk-SK" altLang="sk-SK" sz="4200" dirty="0"/>
          </a:p>
          <a:p>
            <a:pPr eaLnBrk="1" hangingPunct="1">
              <a:defRPr/>
            </a:pPr>
            <a:endParaRPr lang="sk-SK" altLang="sk-SK" sz="4200" dirty="0"/>
          </a:p>
          <a:p>
            <a:pPr eaLnBrk="1" hangingPunct="1">
              <a:buFontTx/>
              <a:buNone/>
              <a:defRPr/>
            </a:pPr>
            <a:r>
              <a:rPr lang="sk-SK" altLang="sk-SK" sz="4200" dirty="0"/>
              <a:t>                              </a:t>
            </a:r>
          </a:p>
          <a:p>
            <a:pPr eaLnBrk="1" hangingPunct="1">
              <a:buFontTx/>
              <a:buNone/>
              <a:defRPr/>
            </a:pPr>
            <a:r>
              <a:rPr lang="sk-SK" altLang="sk-SK" sz="4200" dirty="0"/>
              <a:t>     </a:t>
            </a:r>
          </a:p>
        </p:txBody>
      </p:sp>
      <p:pic>
        <p:nvPicPr>
          <p:cNvPr id="17412" name="Picture 51" descr="odpadkový kôš">
            <a:extLst>
              <a:ext uri="{FF2B5EF4-FFF2-40B4-BE49-F238E27FC236}">
                <a16:creationId xmlns:a16="http://schemas.microsoft.com/office/drawing/2014/main" id="{846DA979-FFF2-17F9-F619-CBFBC5C42091}"/>
              </a:ext>
            </a:extLst>
          </p:cNvPr>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3781425" y="3883820"/>
            <a:ext cx="2619375" cy="22979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3" name="Picture 52">
            <a:extLst>
              <a:ext uri="{FF2B5EF4-FFF2-40B4-BE49-F238E27FC236}">
                <a16:creationId xmlns:a16="http://schemas.microsoft.com/office/drawing/2014/main" id="{3728FA51-126E-C12C-0E27-3F934080AF99}"/>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57600" y="7172325"/>
            <a:ext cx="10572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53">
            <a:hlinkClick r:id="rId7"/>
            <a:extLst>
              <a:ext uri="{FF2B5EF4-FFF2-40B4-BE49-F238E27FC236}">
                <a16:creationId xmlns:a16="http://schemas.microsoft.com/office/drawing/2014/main" id="{20E9B1D4-0F70-038A-7BCC-49E00C4CBB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9175" y="9015413"/>
            <a:ext cx="2143125"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54">
            <a:extLst>
              <a:ext uri="{FF2B5EF4-FFF2-40B4-BE49-F238E27FC236}">
                <a16:creationId xmlns:a16="http://schemas.microsoft.com/office/drawing/2014/main" id="{3EBC28D9-37B5-A8F5-2FA6-93FC8A257789}"/>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3086100" y="8558213"/>
            <a:ext cx="120015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56">
            <a:hlinkClick r:id="rId11"/>
            <a:extLst>
              <a:ext uri="{FF2B5EF4-FFF2-40B4-BE49-F238E27FC236}">
                <a16:creationId xmlns:a16="http://schemas.microsoft.com/office/drawing/2014/main" id="{7C96EB95-9F2A-139C-6E56-9B31294E111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86500" y="5957888"/>
            <a:ext cx="3498057" cy="2645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57">
            <a:extLst>
              <a:ext uri="{FF2B5EF4-FFF2-40B4-BE49-F238E27FC236}">
                <a16:creationId xmlns:a16="http://schemas.microsoft.com/office/drawing/2014/main" id="{FFF9F8B5-88B6-984A-126A-948E85D273D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01000" y="3200400"/>
            <a:ext cx="28575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58" descr="kompostovanie">
            <a:extLst>
              <a:ext uri="{FF2B5EF4-FFF2-40B4-BE49-F238E27FC236}">
                <a16:creationId xmlns:a16="http://schemas.microsoft.com/office/drawing/2014/main" id="{57897B4F-1E02-AAF2-8419-C4445A886DD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001375" y="5600701"/>
            <a:ext cx="2828925"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Obrázok 1">
            <a:extLst>
              <a:ext uri="{FF2B5EF4-FFF2-40B4-BE49-F238E27FC236}">
                <a16:creationId xmlns:a16="http://schemas.microsoft.com/office/drawing/2014/main" id="{DFFA24A1-872B-0D0A-0BFD-DBF0DD4B1D0C}"/>
              </a:ext>
            </a:extLst>
          </p:cNvPr>
          <p:cNvPicPr>
            <a:picLocks noChangeAspect="1"/>
          </p:cNvPicPr>
          <p:nvPr/>
        </p:nvPicPr>
        <p:blipFill>
          <a:blip r:embed="rId15"/>
          <a:stretch>
            <a:fillRect/>
          </a:stretch>
        </p:blipFill>
        <p:spPr>
          <a:xfrm>
            <a:off x="15544800" y="60911"/>
            <a:ext cx="2553056" cy="2438740"/>
          </a:xfrm>
          <a:prstGeom prst="rect">
            <a:avLst/>
          </a:prstGeom>
          <a:effectLst>
            <a:softEdge rad="139700"/>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124"/>
                                        </p:tgtEl>
                                        <p:attrNameLst>
                                          <p:attrName>style.visibility</p:attrName>
                                        </p:attrNameLst>
                                      </p:cBhvr>
                                      <p:to>
                                        <p:strVal val="visible"/>
                                      </p:to>
                                    </p:set>
                                    <p:animEffect transition="in" filter="fade">
                                      <p:cBhvr>
                                        <p:cTn id="7" dur="1000">
                                          <p:stCondLst>
                                            <p:cond delay="0"/>
                                          </p:stCondLst>
                                        </p:cTn>
                                        <p:tgtEl>
                                          <p:spTgt spid="51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168">
                                            <p:txEl>
                                              <p:pRg st="6" end="6"/>
                                            </p:txEl>
                                          </p:spTgt>
                                        </p:tgtEl>
                                        <p:attrNameLst>
                                          <p:attrName>style.visibility</p:attrName>
                                        </p:attrNameLst>
                                      </p:cBhvr>
                                      <p:to>
                                        <p:strVal val="visible"/>
                                      </p:to>
                                    </p:set>
                                    <p:animEffect transition="in" filter="fade">
                                      <p:cBhvr>
                                        <p:cTn id="12" dur="500">
                                          <p:stCondLst>
                                            <p:cond delay="0"/>
                                          </p:stCondLst>
                                        </p:cTn>
                                        <p:tgtEl>
                                          <p:spTgt spid="5168">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5168">
                                            <p:txEl>
                                              <p:pRg st="7" end="7"/>
                                            </p:txEl>
                                          </p:spTgt>
                                        </p:tgtEl>
                                        <p:attrNameLst>
                                          <p:attrName>style.visibility</p:attrName>
                                        </p:attrNameLst>
                                      </p:cBhvr>
                                      <p:to>
                                        <p:strVal val="visible"/>
                                      </p:to>
                                    </p:set>
                                    <p:animEffect transition="in" filter="fade">
                                      <p:cBhvr>
                                        <p:cTn id="17" dur="500">
                                          <p:stCondLst>
                                            <p:cond delay="0"/>
                                          </p:stCondLst>
                                        </p:cTn>
                                        <p:tgtEl>
                                          <p:spTgt spid="516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68"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1548" name="Rectangle 44">
            <a:extLst>
              <a:ext uri="{FF2B5EF4-FFF2-40B4-BE49-F238E27FC236}">
                <a16:creationId xmlns:a16="http://schemas.microsoft.com/office/drawing/2014/main" id="{CDA33704-A442-CBE9-2F95-DC3EC5C382DF}"/>
              </a:ext>
            </a:extLst>
          </p:cNvPr>
          <p:cNvSpPr>
            <a:spLocks noGrp="1" noChangeArrowheads="1"/>
          </p:cNvSpPr>
          <p:nvPr>
            <p:ph idx="4294967295"/>
          </p:nvPr>
        </p:nvSpPr>
        <p:spPr>
          <a:xfrm>
            <a:off x="2400300" y="438150"/>
            <a:ext cx="12344400" cy="8591550"/>
          </a:xfrm>
        </p:spPr>
        <p:txBody>
          <a:bodyPr/>
          <a:lstStyle/>
          <a:p>
            <a:pPr eaLnBrk="1" hangingPunct="1">
              <a:buFontTx/>
              <a:buNone/>
              <a:defRPr/>
            </a:pPr>
            <a:r>
              <a:rPr lang="sk-SK" altLang="sk-SK"/>
              <a:t>Osnova:</a:t>
            </a:r>
          </a:p>
          <a:p>
            <a:pPr eaLnBrk="1" hangingPunct="1">
              <a:buFontTx/>
              <a:buNone/>
              <a:defRPr/>
            </a:pPr>
            <a:r>
              <a:rPr lang="sk-SK" altLang="sk-SK"/>
              <a:t>1. Čo je odpad a ako vzniká</a:t>
            </a:r>
          </a:p>
          <a:p>
            <a:pPr eaLnBrk="1" hangingPunct="1">
              <a:buFontTx/>
              <a:buNone/>
              <a:defRPr/>
            </a:pPr>
            <a:r>
              <a:rPr lang="sk-SK" altLang="sk-SK"/>
              <a:t>2. Delenie odpadu</a:t>
            </a:r>
          </a:p>
          <a:p>
            <a:pPr eaLnBrk="1" hangingPunct="1">
              <a:buFontTx/>
              <a:buNone/>
              <a:defRPr/>
            </a:pPr>
            <a:r>
              <a:rPr lang="sk-SK" altLang="sk-SK"/>
              <a:t>3. Spôsoby spracovania odpadu</a:t>
            </a:r>
          </a:p>
          <a:p>
            <a:pPr eaLnBrk="1" hangingPunct="1">
              <a:buFontTx/>
              <a:buNone/>
              <a:defRPr/>
            </a:pPr>
            <a:r>
              <a:rPr lang="sk-SK" altLang="sk-SK"/>
              <a:t>4. Separácia odpadov</a:t>
            </a:r>
          </a:p>
          <a:p>
            <a:pPr eaLnBrk="1" hangingPunct="1">
              <a:buFontTx/>
              <a:buNone/>
              <a:defRPr/>
            </a:pPr>
            <a:r>
              <a:rPr lang="sk-SK" altLang="sk-SK"/>
              <a:t>5. Recyklovanie (plasty, kovy, papier, sklo, rádioaktívny odpad, bioodpad)</a:t>
            </a:r>
          </a:p>
          <a:p>
            <a:pPr eaLnBrk="1" hangingPunct="1">
              <a:buFontTx/>
              <a:buNone/>
              <a:defRPr/>
            </a:pPr>
            <a:r>
              <a:rPr lang="sk-SK" altLang="sk-SK"/>
              <a:t>6. Niektoré organizácie na ochranu prírody </a:t>
            </a:r>
          </a:p>
          <a:p>
            <a:pPr eaLnBrk="1" hangingPunct="1">
              <a:buFontTx/>
              <a:buNone/>
              <a:defRPr/>
            </a:pPr>
            <a:r>
              <a:rPr lang="sk-SK" altLang="sk-SK"/>
              <a:t>7. Uznesenie Európskeho parlamentu</a:t>
            </a:r>
          </a:p>
          <a:p>
            <a:pPr eaLnBrk="1" hangingPunct="1">
              <a:buFontTx/>
              <a:buNone/>
              <a:defRPr/>
            </a:pPr>
            <a:r>
              <a:rPr lang="sk-SK" altLang="sk-SK"/>
              <a:t>8. Odpad na Slovensku</a:t>
            </a:r>
          </a:p>
          <a:p>
            <a:pPr eaLnBrk="1" hangingPunct="1">
              <a:buFontTx/>
              <a:buNone/>
              <a:defRPr/>
            </a:pPr>
            <a:r>
              <a:rPr lang="sk-SK" altLang="sk-SK"/>
              <a:t>9. Ako môžete pomôcť  VY</a:t>
            </a:r>
          </a:p>
        </p:txBody>
      </p:sp>
      <p:sp>
        <p:nvSpPr>
          <p:cNvPr id="21528" name="Rectangle 24">
            <a:extLst>
              <a:ext uri="{FF2B5EF4-FFF2-40B4-BE49-F238E27FC236}">
                <a16:creationId xmlns:a16="http://schemas.microsoft.com/office/drawing/2014/main" id="{51F6D688-3DE2-020D-7868-59BB0A40BFF2}"/>
              </a:ext>
            </a:extLst>
          </p:cNvPr>
          <p:cNvSpPr>
            <a:spLocks noGrp="1" noChangeArrowheads="1"/>
          </p:cNvSpPr>
          <p:nvPr>
            <p:ph type="title" idx="4294967295"/>
          </p:nvPr>
        </p:nvSpPr>
        <p:spPr>
          <a:xfrm>
            <a:off x="2286000" y="438150"/>
            <a:ext cx="12344400" cy="2076450"/>
          </a:xfrm>
        </p:spPr>
        <p:txBody>
          <a:bodyPr/>
          <a:lstStyle/>
          <a:p>
            <a:pPr eaLnBrk="1" hangingPunct="1">
              <a:buFont typeface="Wingdings" panose="05000000000000000000" pitchFamily="2" charset="2"/>
              <a:buNone/>
              <a:defRPr/>
            </a:pPr>
            <a:br>
              <a:rPr lang="sk-SK" altLang="sk-SK" sz="6000"/>
            </a:br>
            <a:endParaRPr lang="sk-SK" altLang="sk-SK" sz="6000"/>
          </a:p>
        </p:txBody>
      </p:sp>
      <p:pic>
        <p:nvPicPr>
          <p:cNvPr id="18436" name="Picture 46">
            <a:hlinkClick r:id="rId3"/>
            <a:extLst>
              <a:ext uri="{FF2B5EF4-FFF2-40B4-BE49-F238E27FC236}">
                <a16:creationId xmlns:a16="http://schemas.microsoft.com/office/drawing/2014/main" id="{D9729374-FCFF-C016-794F-6560C20444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58725" y="1800225"/>
            <a:ext cx="2288382" cy="228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18D038E2-8438-FDF5-BA91-61E6AE1D5731}"/>
              </a:ext>
            </a:extLst>
          </p:cNvPr>
          <p:cNvSpPr>
            <a:spLocks noGrp="1" noChangeArrowheads="1"/>
          </p:cNvSpPr>
          <p:nvPr>
            <p:ph type="title"/>
          </p:nvPr>
        </p:nvSpPr>
        <p:spPr/>
        <p:txBody>
          <a:bodyPr/>
          <a:lstStyle/>
          <a:p>
            <a:pPr eaLnBrk="1" hangingPunct="1">
              <a:defRPr/>
            </a:pPr>
            <a:r>
              <a:rPr lang="sk-SK" altLang="sk-SK"/>
              <a:t>Čo je odpad?</a:t>
            </a:r>
          </a:p>
        </p:txBody>
      </p:sp>
      <p:sp>
        <p:nvSpPr>
          <p:cNvPr id="163843" name="Rectangle 3">
            <a:extLst>
              <a:ext uri="{FF2B5EF4-FFF2-40B4-BE49-F238E27FC236}">
                <a16:creationId xmlns:a16="http://schemas.microsoft.com/office/drawing/2014/main" id="{8372AB22-06E2-A70D-5290-EF4DA5C8B764}"/>
              </a:ext>
            </a:extLst>
          </p:cNvPr>
          <p:cNvSpPr>
            <a:spLocks noGrp="1" noChangeArrowheads="1"/>
          </p:cNvSpPr>
          <p:nvPr>
            <p:ph type="body" idx="1"/>
          </p:nvPr>
        </p:nvSpPr>
        <p:spPr/>
        <p:txBody>
          <a:bodyPr/>
          <a:lstStyle/>
          <a:p>
            <a:pPr eaLnBrk="1" hangingPunct="1">
              <a:lnSpc>
                <a:spcPct val="80000"/>
              </a:lnSpc>
              <a:buFontTx/>
              <a:buNone/>
              <a:defRPr/>
            </a:pPr>
            <a:r>
              <a:rPr lang="sk-SK" altLang="sk-SK" sz="3600"/>
              <a:t>Odpad je vec, ktorej sa chce jej majiteľ zbaviť, alebo tiež hnuteľná vec, ktorej odstránenie (zneškodnenie) je potrebné z hľadiska starostlivosti o zdravé životné podmienky a ochrany životného prostredia. </a:t>
            </a:r>
          </a:p>
          <a:p>
            <a:pPr eaLnBrk="1" hangingPunct="1">
              <a:lnSpc>
                <a:spcPct val="80000"/>
              </a:lnSpc>
              <a:buFontTx/>
              <a:buNone/>
              <a:defRPr/>
            </a:pPr>
            <a:endParaRPr lang="sk-SK" altLang="sk-SK" sz="3600"/>
          </a:p>
          <a:p>
            <a:pPr eaLnBrk="1" hangingPunct="1">
              <a:lnSpc>
                <a:spcPct val="80000"/>
              </a:lnSpc>
              <a:buFontTx/>
              <a:buNone/>
              <a:defRPr/>
            </a:pPr>
            <a:r>
              <a:rPr lang="sk-SK" altLang="sk-SK" sz="3600"/>
              <a:t>Honba za maximálnym efektom v najrôznejších oblastiach ľudskej činnosti so sebou prináša aj nové, nie vždy osvedčené pracovné postupy spolu s využívaním nových, prírode cudzích látok. S takýmto rýchlym rastom výroby a spotreby rastie nielen nadmerné čerpanie prírodných zdrojov, ale aj množstvo vyvrhovaného odpadu do prostredia. </a:t>
            </a:r>
          </a:p>
        </p:txBody>
      </p:sp>
      <p:pic>
        <p:nvPicPr>
          <p:cNvPr id="19460" name="Picture 5">
            <a:hlinkClick r:id="rId3"/>
            <a:extLst>
              <a:ext uri="{FF2B5EF4-FFF2-40B4-BE49-F238E27FC236}">
                <a16:creationId xmlns:a16="http://schemas.microsoft.com/office/drawing/2014/main" id="{1B44A25E-8463-CF9B-9E33-3E180202B2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58925" y="3743325"/>
            <a:ext cx="11715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63842"/>
                                        </p:tgtEl>
                                        <p:attrNameLst>
                                          <p:attrName>style.visibility</p:attrName>
                                        </p:attrNameLst>
                                      </p:cBhvr>
                                      <p:to>
                                        <p:strVal val="visible"/>
                                      </p:to>
                                    </p:set>
                                    <p:anim calcmode="lin" valueType="num">
                                      <p:cBhvr>
                                        <p:cTn id="7" dur="500" fill="hold"/>
                                        <p:tgtEl>
                                          <p:spTgt spid="163842"/>
                                        </p:tgtEl>
                                        <p:attrNameLst>
                                          <p:attrName>ppt_w</p:attrName>
                                        </p:attrNameLst>
                                      </p:cBhvr>
                                      <p:tavLst>
                                        <p:tav tm="0">
                                          <p:val>
                                            <p:fltVal val="0"/>
                                          </p:val>
                                        </p:tav>
                                        <p:tav tm="100000">
                                          <p:val>
                                            <p:strVal val="#ppt_w"/>
                                          </p:val>
                                        </p:tav>
                                      </p:tavLst>
                                    </p:anim>
                                    <p:anim calcmode="lin" valueType="num">
                                      <p:cBhvr>
                                        <p:cTn id="8" dur="500" fill="hold"/>
                                        <p:tgtEl>
                                          <p:spTgt spid="163842"/>
                                        </p:tgtEl>
                                        <p:attrNameLst>
                                          <p:attrName>ppt_h</p:attrName>
                                        </p:attrNameLst>
                                      </p:cBhvr>
                                      <p:tavLst>
                                        <p:tav tm="0">
                                          <p:val>
                                            <p:fltVal val="0"/>
                                          </p:val>
                                        </p:tav>
                                        <p:tav tm="100000">
                                          <p:val>
                                            <p:strVal val="#ppt_h"/>
                                          </p:val>
                                        </p:tav>
                                      </p:tavLst>
                                    </p:anim>
                                    <p:animEffect transition="in" filter="fade">
                                      <p:cBhvr>
                                        <p:cTn id="9" dur="500"/>
                                        <p:tgtEl>
                                          <p:spTgt spid="16384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63843">
                                            <p:txEl>
                                              <p:pRg st="0" end="0"/>
                                            </p:txEl>
                                          </p:spTgt>
                                        </p:tgtEl>
                                        <p:attrNameLst>
                                          <p:attrName>style.visibility</p:attrName>
                                        </p:attrNameLst>
                                      </p:cBhvr>
                                      <p:to>
                                        <p:strVal val="visible"/>
                                      </p:to>
                                    </p:set>
                                    <p:animEffect transition="in" filter="fade">
                                      <p:cBhvr>
                                        <p:cTn id="14" dur="1000">
                                          <p:stCondLst>
                                            <p:cond delay="0"/>
                                          </p:stCondLst>
                                        </p:cTn>
                                        <p:tgtEl>
                                          <p:spTgt spid="16384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3843">
                                            <p:txEl>
                                              <p:pRg st="2" end="2"/>
                                            </p:txEl>
                                          </p:spTgt>
                                        </p:tgtEl>
                                        <p:attrNameLst>
                                          <p:attrName>style.visibility</p:attrName>
                                        </p:attrNameLst>
                                      </p:cBhvr>
                                      <p:to>
                                        <p:strVal val="visible"/>
                                      </p:to>
                                    </p:set>
                                    <p:animEffect transition="in" filter="fade">
                                      <p:cBhvr>
                                        <p:cTn id="19" dur="1000">
                                          <p:stCondLst>
                                            <p:cond delay="0"/>
                                          </p:stCondLst>
                                        </p:cTn>
                                        <p:tgtEl>
                                          <p:spTgt spid="163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p:bldP spid="1638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64880" name="Rectangle 16">
            <a:extLst>
              <a:ext uri="{FF2B5EF4-FFF2-40B4-BE49-F238E27FC236}">
                <a16:creationId xmlns:a16="http://schemas.microsoft.com/office/drawing/2014/main" id="{866E8C15-1DE4-029C-F101-D44CA1EC6D14}"/>
              </a:ext>
            </a:extLst>
          </p:cNvPr>
          <p:cNvSpPr>
            <a:spLocks noGrp="1" noChangeArrowheads="1"/>
          </p:cNvSpPr>
          <p:nvPr>
            <p:ph/>
          </p:nvPr>
        </p:nvSpPr>
        <p:spPr/>
        <p:txBody>
          <a:bodyPr/>
          <a:lstStyle/>
          <a:p>
            <a:pPr eaLnBrk="1" hangingPunct="1">
              <a:buFontTx/>
              <a:buNone/>
              <a:defRPr/>
            </a:pPr>
            <a:r>
              <a:rPr lang="sk-SK" altLang="sk-SK" sz="4200"/>
              <a:t>Denne sa stretávame s veľkým množstvom odpadov či už v domácnostiach, v priemysle. Tovar, potraviny a iné veci potrebné pre naše prežitie treba v továrni zabaliť, distribuovať do predajní. Doma potom výrobok skonzumujeme, ale z obalu vznikol odpad, ktorý musíme zlikvidovať.</a:t>
            </a:r>
          </a:p>
          <a:p>
            <a:pPr eaLnBrk="1" hangingPunct="1">
              <a:buFontTx/>
              <a:buNone/>
              <a:defRPr/>
            </a:pPr>
            <a:endParaRPr lang="sk-SK" altLang="sk-SK" sz="4200"/>
          </a:p>
          <a:p>
            <a:pPr eaLnBrk="1" hangingPunct="1">
              <a:buFontTx/>
              <a:buNone/>
              <a:defRPr/>
            </a:pPr>
            <a:r>
              <a:rPr lang="sk-SK" altLang="sk-SK"/>
              <a:t> </a:t>
            </a:r>
          </a:p>
          <a:p>
            <a:pPr eaLnBrk="1" hangingPunct="1">
              <a:buFontTx/>
              <a:buNone/>
              <a:defRPr/>
            </a:pPr>
            <a:endParaRPr lang="sk-SK" altLang="sk-SK" sz="3600"/>
          </a:p>
          <a:p>
            <a:pPr eaLnBrk="1" hangingPunct="1">
              <a:buFontTx/>
              <a:buNone/>
              <a:defRPr/>
            </a:pPr>
            <a:endParaRPr lang="sk-SK" altLang="sk-SK" sz="3600"/>
          </a:p>
        </p:txBody>
      </p:sp>
      <p:pic>
        <p:nvPicPr>
          <p:cNvPr id="20483" name="Picture 18" descr="odpadky">
            <a:extLst>
              <a:ext uri="{FF2B5EF4-FFF2-40B4-BE49-F238E27FC236}">
                <a16:creationId xmlns:a16="http://schemas.microsoft.com/office/drawing/2014/main" id="{2A143E51-63B6-7A3F-2B5E-644534036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50" y="4572000"/>
            <a:ext cx="60007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71012" name="Rectangle 4">
            <a:extLst>
              <a:ext uri="{FF2B5EF4-FFF2-40B4-BE49-F238E27FC236}">
                <a16:creationId xmlns:a16="http://schemas.microsoft.com/office/drawing/2014/main" id="{B6EC08F5-4412-3054-0127-EFB26CDC0DA2}"/>
              </a:ext>
            </a:extLst>
          </p:cNvPr>
          <p:cNvSpPr>
            <a:spLocks noGrp="1" noChangeArrowheads="1"/>
          </p:cNvSpPr>
          <p:nvPr>
            <p:ph/>
          </p:nvPr>
        </p:nvSpPr>
        <p:spPr/>
        <p:txBody>
          <a:bodyPr/>
          <a:lstStyle/>
          <a:p>
            <a:pPr eaLnBrk="1" hangingPunct="1">
              <a:buFontTx/>
              <a:buNone/>
              <a:defRPr/>
            </a:pPr>
            <a:endParaRPr lang="sk-SK" altLang="sk-SK" sz="3600"/>
          </a:p>
          <a:p>
            <a:pPr eaLnBrk="1" hangingPunct="1">
              <a:buFontTx/>
              <a:buNone/>
              <a:defRPr/>
            </a:pPr>
            <a:r>
              <a:rPr lang="sk-SK" altLang="sk-SK" sz="3600"/>
              <a:t>Problém odpadkov nie je nový, existoval odjakživa, ale viac sa rozšíril keď sa na Zemi objavil človek. </a:t>
            </a:r>
          </a:p>
          <a:p>
            <a:pPr eaLnBrk="1" hangingPunct="1">
              <a:buFontTx/>
              <a:buNone/>
              <a:defRPr/>
            </a:pPr>
            <a:endParaRPr lang="sk-SK" altLang="sk-SK" sz="3600"/>
          </a:p>
          <a:p>
            <a:pPr eaLnBrk="1" hangingPunct="1">
              <a:buFontTx/>
              <a:buNone/>
              <a:defRPr/>
            </a:pPr>
            <a:r>
              <a:rPr lang="sk-SK" altLang="sk-SK" sz="3600"/>
              <a:t>V minulosti človek spracúval výlučne prirodzené suroviny a aj odpady boli z tých istých látok. Príroda si s nimi vedela bez problémov poradiť. V pôde sa pevné odpadky rozložili a obohatili ju o mnohé cenné prvky. Tým sa naplnil odveký cyklus - všetko, čo príroda vytvorí, po odumretí alebo po využití, sa opäť do nej vracia. Tento cyklus sa vďaka človeku veľmi narušil a stále viac narúša. Príroda je  čím ďalej tým viac odpadom zamorená a jeho množstvo presahuje samočistiacu schopnosť prírody. </a:t>
            </a:r>
          </a:p>
          <a:p>
            <a:pPr eaLnBrk="1" hangingPunct="1">
              <a:defRPr/>
            </a:pPr>
            <a:endParaRPr lang="sk-SK" altLang="sk-SK" sz="3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9E57113B-2ABE-A483-6E8D-E5F3ECC803B1}"/>
              </a:ext>
            </a:extLst>
          </p:cNvPr>
          <p:cNvSpPr>
            <a:spLocks noGrp="1" noChangeArrowheads="1"/>
          </p:cNvSpPr>
          <p:nvPr>
            <p:ph type="title"/>
          </p:nvPr>
        </p:nvSpPr>
        <p:spPr/>
        <p:txBody>
          <a:bodyPr/>
          <a:lstStyle/>
          <a:p>
            <a:pPr eaLnBrk="1" hangingPunct="1">
              <a:defRPr/>
            </a:pPr>
            <a:r>
              <a:rPr lang="sk-SK" altLang="sk-SK"/>
              <a:t>Delenie odpadu</a:t>
            </a:r>
          </a:p>
        </p:txBody>
      </p:sp>
      <p:sp>
        <p:nvSpPr>
          <p:cNvPr id="173059" name="Rectangle 3">
            <a:extLst>
              <a:ext uri="{FF2B5EF4-FFF2-40B4-BE49-F238E27FC236}">
                <a16:creationId xmlns:a16="http://schemas.microsoft.com/office/drawing/2014/main" id="{76FA939D-97E9-795D-C068-572D3F32BEF9}"/>
              </a:ext>
            </a:extLst>
          </p:cNvPr>
          <p:cNvSpPr>
            <a:spLocks noGrp="1" noChangeArrowheads="1"/>
          </p:cNvSpPr>
          <p:nvPr>
            <p:ph type="body" idx="1"/>
          </p:nvPr>
        </p:nvSpPr>
        <p:spPr/>
        <p:txBody>
          <a:bodyPr/>
          <a:lstStyle/>
          <a:p>
            <a:pPr eaLnBrk="1" hangingPunct="1">
              <a:lnSpc>
                <a:spcPct val="90000"/>
              </a:lnSpc>
              <a:defRPr/>
            </a:pPr>
            <a:r>
              <a:rPr lang="sk-SK" altLang="sk-SK" sz="4200"/>
              <a:t>papier – krabice, knihy, časopisy, zošity, </a:t>
            </a:r>
          </a:p>
          <a:p>
            <a:pPr eaLnBrk="1" hangingPunct="1">
              <a:lnSpc>
                <a:spcPct val="90000"/>
              </a:lnSpc>
              <a:defRPr/>
            </a:pPr>
            <a:r>
              <a:rPr lang="sk-SK" altLang="sk-SK" sz="4200"/>
              <a:t>sklo – porcelán, poháre, fľaše </a:t>
            </a:r>
          </a:p>
          <a:p>
            <a:pPr eaLnBrk="1" hangingPunct="1">
              <a:lnSpc>
                <a:spcPct val="90000"/>
              </a:lnSpc>
              <a:defRPr/>
            </a:pPr>
            <a:r>
              <a:rPr lang="sk-SK" altLang="sk-SK" sz="4200"/>
              <a:t>bio – čaj, zvyšky z ovocia, vaječné škrupiny </a:t>
            </a:r>
          </a:p>
          <a:p>
            <a:pPr eaLnBrk="1" hangingPunct="1">
              <a:lnSpc>
                <a:spcPct val="90000"/>
              </a:lnSpc>
              <a:defRPr/>
            </a:pPr>
            <a:r>
              <a:rPr lang="sk-SK" altLang="sk-SK" sz="4200"/>
              <a:t>priemyselný </a:t>
            </a:r>
          </a:p>
          <a:p>
            <a:pPr eaLnBrk="1" hangingPunct="1">
              <a:lnSpc>
                <a:spcPct val="90000"/>
              </a:lnSpc>
              <a:defRPr/>
            </a:pPr>
            <a:r>
              <a:rPr lang="sk-SK" altLang="sk-SK" sz="4200"/>
              <a:t>poľnohospodársky </a:t>
            </a:r>
          </a:p>
          <a:p>
            <a:pPr eaLnBrk="1" hangingPunct="1">
              <a:lnSpc>
                <a:spcPct val="90000"/>
              </a:lnSpc>
              <a:defRPr/>
            </a:pPr>
            <a:r>
              <a:rPr lang="sk-SK" altLang="sk-SK" sz="4200"/>
              <a:t>rádioaktívny </a:t>
            </a:r>
          </a:p>
          <a:p>
            <a:pPr eaLnBrk="1" hangingPunct="1">
              <a:lnSpc>
                <a:spcPct val="90000"/>
              </a:lnSpc>
              <a:defRPr/>
            </a:pPr>
            <a:r>
              <a:rPr lang="sk-SK" altLang="sk-SK" sz="4200"/>
              <a:t>ostatné – plechy, lieky, staré farby, batérie, pneumatiky, papier potiahnutý fóliou z alobalu, motorový olej </a:t>
            </a:r>
          </a:p>
          <a:p>
            <a:pPr eaLnBrk="1" hangingPunct="1">
              <a:lnSpc>
                <a:spcPct val="90000"/>
              </a:lnSpc>
              <a:defRPr/>
            </a:pPr>
            <a:endParaRPr lang="sk-SK" altLang="sk-SK" sz="4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173059">
                                            <p:txEl>
                                              <p:pRg st="0" end="0"/>
                                            </p:txEl>
                                          </p:spTgt>
                                        </p:tgtEl>
                                        <p:attrNameLst>
                                          <p:attrName>style.visibility</p:attrName>
                                        </p:attrNameLst>
                                      </p:cBhvr>
                                      <p:to>
                                        <p:strVal val="visible"/>
                                      </p:to>
                                    </p:set>
                                    <p:animEffect transition="in" filter="fade">
                                      <p:cBhvr>
                                        <p:cTn id="7" dur="1000"/>
                                        <p:tgtEl>
                                          <p:spTgt spid="173059">
                                            <p:txEl>
                                              <p:pRg st="0" end="0"/>
                                            </p:txEl>
                                          </p:spTgt>
                                        </p:tgtEl>
                                      </p:cBhvr>
                                    </p:animEffect>
                                    <p:anim calcmode="lin" valueType="num">
                                      <p:cBhvr>
                                        <p:cTn id="8" dur="1000" fill="hold"/>
                                        <p:tgtEl>
                                          <p:spTgt spid="1730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30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173059">
                                            <p:txEl>
                                              <p:pRg st="1" end="1"/>
                                            </p:txEl>
                                          </p:spTgt>
                                        </p:tgtEl>
                                        <p:attrNameLst>
                                          <p:attrName>style.visibility</p:attrName>
                                        </p:attrNameLst>
                                      </p:cBhvr>
                                      <p:to>
                                        <p:strVal val="visible"/>
                                      </p:to>
                                    </p:set>
                                    <p:animEffect transition="in" filter="fade">
                                      <p:cBhvr>
                                        <p:cTn id="14" dur="1000"/>
                                        <p:tgtEl>
                                          <p:spTgt spid="173059">
                                            <p:txEl>
                                              <p:pRg st="1" end="1"/>
                                            </p:txEl>
                                          </p:spTgt>
                                        </p:tgtEl>
                                      </p:cBhvr>
                                    </p:animEffect>
                                    <p:anim calcmode="lin" valueType="num">
                                      <p:cBhvr>
                                        <p:cTn id="15" dur="1000" fill="hold"/>
                                        <p:tgtEl>
                                          <p:spTgt spid="17305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30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iterate type="lt">
                                    <p:tmPct val="10000"/>
                                  </p:iterate>
                                  <p:childTnLst>
                                    <p:set>
                                      <p:cBhvr>
                                        <p:cTn id="20" dur="1" fill="hold">
                                          <p:stCondLst>
                                            <p:cond delay="0"/>
                                          </p:stCondLst>
                                        </p:cTn>
                                        <p:tgtEl>
                                          <p:spTgt spid="173059">
                                            <p:txEl>
                                              <p:pRg st="2" end="2"/>
                                            </p:txEl>
                                          </p:spTgt>
                                        </p:tgtEl>
                                        <p:attrNameLst>
                                          <p:attrName>style.visibility</p:attrName>
                                        </p:attrNameLst>
                                      </p:cBhvr>
                                      <p:to>
                                        <p:strVal val="visible"/>
                                      </p:to>
                                    </p:set>
                                    <p:animEffect transition="in" filter="fade">
                                      <p:cBhvr>
                                        <p:cTn id="21" dur="1000"/>
                                        <p:tgtEl>
                                          <p:spTgt spid="173059">
                                            <p:txEl>
                                              <p:pRg st="2" end="2"/>
                                            </p:txEl>
                                          </p:spTgt>
                                        </p:tgtEl>
                                      </p:cBhvr>
                                    </p:animEffect>
                                    <p:anim calcmode="lin" valueType="num">
                                      <p:cBhvr>
                                        <p:cTn id="22" dur="1000" fill="hold"/>
                                        <p:tgtEl>
                                          <p:spTgt spid="17305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30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iterate type="lt">
                                    <p:tmPct val="10000"/>
                                  </p:iterate>
                                  <p:childTnLst>
                                    <p:set>
                                      <p:cBhvr>
                                        <p:cTn id="27" dur="1" fill="hold">
                                          <p:stCondLst>
                                            <p:cond delay="0"/>
                                          </p:stCondLst>
                                        </p:cTn>
                                        <p:tgtEl>
                                          <p:spTgt spid="173059">
                                            <p:txEl>
                                              <p:pRg st="3" end="3"/>
                                            </p:txEl>
                                          </p:spTgt>
                                        </p:tgtEl>
                                        <p:attrNameLst>
                                          <p:attrName>style.visibility</p:attrName>
                                        </p:attrNameLst>
                                      </p:cBhvr>
                                      <p:to>
                                        <p:strVal val="visible"/>
                                      </p:to>
                                    </p:set>
                                    <p:animEffect transition="in" filter="fade">
                                      <p:cBhvr>
                                        <p:cTn id="28" dur="1000"/>
                                        <p:tgtEl>
                                          <p:spTgt spid="173059">
                                            <p:txEl>
                                              <p:pRg st="3" end="3"/>
                                            </p:txEl>
                                          </p:spTgt>
                                        </p:tgtEl>
                                      </p:cBhvr>
                                    </p:animEffect>
                                    <p:anim calcmode="lin" valueType="num">
                                      <p:cBhvr>
                                        <p:cTn id="29" dur="1000" fill="hold"/>
                                        <p:tgtEl>
                                          <p:spTgt spid="17305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730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iterate type="lt">
                                    <p:tmPct val="10000"/>
                                  </p:iterate>
                                  <p:childTnLst>
                                    <p:set>
                                      <p:cBhvr>
                                        <p:cTn id="34" dur="1" fill="hold">
                                          <p:stCondLst>
                                            <p:cond delay="0"/>
                                          </p:stCondLst>
                                        </p:cTn>
                                        <p:tgtEl>
                                          <p:spTgt spid="173059">
                                            <p:txEl>
                                              <p:pRg st="4" end="4"/>
                                            </p:txEl>
                                          </p:spTgt>
                                        </p:tgtEl>
                                        <p:attrNameLst>
                                          <p:attrName>style.visibility</p:attrName>
                                        </p:attrNameLst>
                                      </p:cBhvr>
                                      <p:to>
                                        <p:strVal val="visible"/>
                                      </p:to>
                                    </p:set>
                                    <p:animEffect transition="in" filter="fade">
                                      <p:cBhvr>
                                        <p:cTn id="35" dur="1000"/>
                                        <p:tgtEl>
                                          <p:spTgt spid="173059">
                                            <p:txEl>
                                              <p:pRg st="4" end="4"/>
                                            </p:txEl>
                                          </p:spTgt>
                                        </p:tgtEl>
                                      </p:cBhvr>
                                    </p:animEffect>
                                    <p:anim calcmode="lin" valueType="num">
                                      <p:cBhvr>
                                        <p:cTn id="36" dur="1000" fill="hold"/>
                                        <p:tgtEl>
                                          <p:spTgt spid="17305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7305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grpId="0" nodeType="clickEffect">
                                  <p:stCondLst>
                                    <p:cond delay="0"/>
                                  </p:stCondLst>
                                  <p:iterate type="lt">
                                    <p:tmPct val="10000"/>
                                  </p:iterate>
                                  <p:childTnLst>
                                    <p:set>
                                      <p:cBhvr>
                                        <p:cTn id="41" dur="1" fill="hold">
                                          <p:stCondLst>
                                            <p:cond delay="0"/>
                                          </p:stCondLst>
                                        </p:cTn>
                                        <p:tgtEl>
                                          <p:spTgt spid="173059">
                                            <p:txEl>
                                              <p:pRg st="5" end="5"/>
                                            </p:txEl>
                                          </p:spTgt>
                                        </p:tgtEl>
                                        <p:attrNameLst>
                                          <p:attrName>style.visibility</p:attrName>
                                        </p:attrNameLst>
                                      </p:cBhvr>
                                      <p:to>
                                        <p:strVal val="visible"/>
                                      </p:to>
                                    </p:set>
                                    <p:animEffect transition="in" filter="fade">
                                      <p:cBhvr>
                                        <p:cTn id="42" dur="1000"/>
                                        <p:tgtEl>
                                          <p:spTgt spid="173059">
                                            <p:txEl>
                                              <p:pRg st="5" end="5"/>
                                            </p:txEl>
                                          </p:spTgt>
                                        </p:tgtEl>
                                      </p:cBhvr>
                                    </p:animEffect>
                                    <p:anim calcmode="lin" valueType="num">
                                      <p:cBhvr>
                                        <p:cTn id="43" dur="1000" fill="hold"/>
                                        <p:tgtEl>
                                          <p:spTgt spid="17305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7305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grpId="0" nodeType="clickEffect">
                                  <p:stCondLst>
                                    <p:cond delay="0"/>
                                  </p:stCondLst>
                                  <p:iterate type="lt">
                                    <p:tmPct val="10000"/>
                                  </p:iterate>
                                  <p:childTnLst>
                                    <p:set>
                                      <p:cBhvr>
                                        <p:cTn id="48" dur="1" fill="hold">
                                          <p:stCondLst>
                                            <p:cond delay="0"/>
                                          </p:stCondLst>
                                        </p:cTn>
                                        <p:tgtEl>
                                          <p:spTgt spid="173059">
                                            <p:txEl>
                                              <p:pRg st="6" end="6"/>
                                            </p:txEl>
                                          </p:spTgt>
                                        </p:tgtEl>
                                        <p:attrNameLst>
                                          <p:attrName>style.visibility</p:attrName>
                                        </p:attrNameLst>
                                      </p:cBhvr>
                                      <p:to>
                                        <p:strVal val="visible"/>
                                      </p:to>
                                    </p:set>
                                    <p:animEffect transition="in" filter="fade">
                                      <p:cBhvr>
                                        <p:cTn id="49" dur="1000"/>
                                        <p:tgtEl>
                                          <p:spTgt spid="173059">
                                            <p:txEl>
                                              <p:pRg st="6" end="6"/>
                                            </p:txEl>
                                          </p:spTgt>
                                        </p:tgtEl>
                                      </p:cBhvr>
                                    </p:animEffect>
                                    <p:anim calcmode="lin" valueType="num">
                                      <p:cBhvr>
                                        <p:cTn id="50" dur="1000" fill="hold"/>
                                        <p:tgtEl>
                                          <p:spTgt spid="17305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7305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2822D8CF-402B-8E8C-6D49-95B51932EDED}"/>
              </a:ext>
            </a:extLst>
          </p:cNvPr>
          <p:cNvSpPr>
            <a:spLocks noGrp="1" noChangeArrowheads="1"/>
          </p:cNvSpPr>
          <p:nvPr>
            <p:ph type="title"/>
          </p:nvPr>
        </p:nvSpPr>
        <p:spPr/>
        <p:txBody>
          <a:bodyPr/>
          <a:lstStyle/>
          <a:p>
            <a:pPr eaLnBrk="1" hangingPunct="1">
              <a:defRPr/>
            </a:pPr>
            <a:r>
              <a:rPr lang="sk-SK" altLang="sk-SK"/>
              <a:t>Spôsoby spracovania odpadu</a:t>
            </a:r>
          </a:p>
        </p:txBody>
      </p:sp>
      <p:sp>
        <p:nvSpPr>
          <p:cNvPr id="174083" name="Rectangle 3">
            <a:extLst>
              <a:ext uri="{FF2B5EF4-FFF2-40B4-BE49-F238E27FC236}">
                <a16:creationId xmlns:a16="http://schemas.microsoft.com/office/drawing/2014/main" id="{7BE41216-2CDA-EDCA-EAAC-E9DC0E24C7D6}"/>
              </a:ext>
            </a:extLst>
          </p:cNvPr>
          <p:cNvSpPr>
            <a:spLocks noGrp="1" noChangeArrowheads="1"/>
          </p:cNvSpPr>
          <p:nvPr>
            <p:ph type="body" sz="half" idx="1"/>
          </p:nvPr>
        </p:nvSpPr>
        <p:spPr/>
        <p:txBody>
          <a:bodyPr/>
          <a:lstStyle/>
          <a:p>
            <a:pPr eaLnBrk="1" hangingPunct="1">
              <a:buFontTx/>
              <a:buNone/>
              <a:defRPr/>
            </a:pPr>
            <a:r>
              <a:rPr lang="sk-SK" altLang="sk-SK" sz="3600"/>
              <a:t>Nakoľko sa ročne neúmerne zvyšuje množstvo odpadu a tento ničí prírodu, presakuje do spodných vôd, ničí ovzdušie a tým aj naše zdravie, museli sme sa zamyslieť nad tým, ako ho dokázať znovu spracovať a použiť. </a:t>
            </a:r>
          </a:p>
          <a:p>
            <a:pPr eaLnBrk="1" hangingPunct="1">
              <a:buFontTx/>
              <a:buNone/>
              <a:defRPr/>
            </a:pPr>
            <a:endParaRPr lang="sk-SK" altLang="sk-SK" sz="3600" b="1" i="1"/>
          </a:p>
          <a:p>
            <a:pPr eaLnBrk="1" hangingPunct="1">
              <a:buFontTx/>
              <a:buNone/>
              <a:defRPr/>
            </a:pPr>
            <a:endParaRPr lang="sk-SK" altLang="sk-SK" sz="3600"/>
          </a:p>
        </p:txBody>
      </p:sp>
      <p:sp>
        <p:nvSpPr>
          <p:cNvPr id="174098" name="Rectangle 18">
            <a:extLst>
              <a:ext uri="{FF2B5EF4-FFF2-40B4-BE49-F238E27FC236}">
                <a16:creationId xmlns:a16="http://schemas.microsoft.com/office/drawing/2014/main" id="{1DBE59AF-3C20-1609-3989-AE05676930F5}"/>
              </a:ext>
            </a:extLst>
          </p:cNvPr>
          <p:cNvSpPr>
            <a:spLocks noGrp="1" noChangeArrowheads="1"/>
          </p:cNvSpPr>
          <p:nvPr>
            <p:ph sz="quarter" idx="2"/>
          </p:nvPr>
        </p:nvSpPr>
        <p:spPr/>
        <p:txBody>
          <a:bodyPr/>
          <a:lstStyle/>
          <a:p>
            <a:pPr eaLnBrk="1" hangingPunct="1">
              <a:buFontTx/>
              <a:buNone/>
              <a:defRPr/>
            </a:pPr>
            <a:r>
              <a:rPr lang="sk-SK" altLang="sk-SK" sz="3000" b="1" i="1"/>
              <a:t>1.) Recyklácia</a:t>
            </a:r>
            <a:r>
              <a:rPr lang="sk-SK" altLang="sk-SK" sz="3000" u="sng"/>
              <a:t> </a:t>
            </a:r>
            <a:r>
              <a:rPr lang="sk-SK" altLang="sk-SK" sz="3000"/>
              <a:t>- recyklovať znamená zapájať do obehu, do cyklu, teda znova ekonomicky využívať odpad. </a:t>
            </a:r>
          </a:p>
          <a:p>
            <a:pPr eaLnBrk="1" hangingPunct="1">
              <a:defRPr/>
            </a:pPr>
            <a:endParaRPr lang="sk-SK" altLang="sk-SK" sz="3600"/>
          </a:p>
        </p:txBody>
      </p:sp>
      <p:pic>
        <p:nvPicPr>
          <p:cNvPr id="23557" name="Picture 24">
            <a:extLst>
              <a:ext uri="{FF2B5EF4-FFF2-40B4-BE49-F238E27FC236}">
                <a16:creationId xmlns:a16="http://schemas.microsoft.com/office/drawing/2014/main" id="{D25CC24E-B45F-767B-ADFB-065F5138C417}"/>
              </a:ext>
            </a:extLst>
          </p:cNvPr>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10306050" y="6057900"/>
            <a:ext cx="3962400" cy="2971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84366" name="Rectangle 46">
            <a:extLst>
              <a:ext uri="{FF2B5EF4-FFF2-40B4-BE49-F238E27FC236}">
                <a16:creationId xmlns:a16="http://schemas.microsoft.com/office/drawing/2014/main" id="{1D2C02E5-A7B2-33C3-CF00-3C2EF7768B99}"/>
              </a:ext>
            </a:extLst>
          </p:cNvPr>
          <p:cNvSpPr>
            <a:spLocks noGrp="1" noChangeArrowheads="1"/>
          </p:cNvSpPr>
          <p:nvPr>
            <p:ph type="body" sz="half" idx="1"/>
          </p:nvPr>
        </p:nvSpPr>
        <p:spPr/>
        <p:txBody>
          <a:bodyPr/>
          <a:lstStyle/>
          <a:p>
            <a:pPr eaLnBrk="1" hangingPunct="1">
              <a:lnSpc>
                <a:spcPct val="90000"/>
              </a:lnSpc>
              <a:defRPr/>
            </a:pPr>
            <a:r>
              <a:rPr lang="sk-SK" altLang="sk-SK" sz="3000" b="1" i="1"/>
              <a:t>2.) Kompostovanie</a:t>
            </a:r>
            <a:r>
              <a:rPr lang="sk-SK" altLang="sk-SK" sz="3000"/>
              <a:t> - tento spôsob je mimoriadne šetrný k životnému prostrediu. Rieši nielen ekologický aspekt problému t.j. zabraňuje znečisťovaniu životného prostredia odpadom, ale môže znamenať aj určitý ekonomický prínos v tom, že sa v podobe kompostu vrátia do pôdy živné látky, ktoré sa z nej v procese poľnohospodárskej výroby odčerpajú. </a:t>
            </a:r>
          </a:p>
        </p:txBody>
      </p:sp>
      <p:sp>
        <p:nvSpPr>
          <p:cNvPr id="184367" name="Rectangle 47">
            <a:extLst>
              <a:ext uri="{FF2B5EF4-FFF2-40B4-BE49-F238E27FC236}">
                <a16:creationId xmlns:a16="http://schemas.microsoft.com/office/drawing/2014/main" id="{406CFACB-0403-F8A8-CC10-58C5CAC11525}"/>
              </a:ext>
            </a:extLst>
          </p:cNvPr>
          <p:cNvSpPr>
            <a:spLocks noGrp="1" noChangeArrowheads="1"/>
          </p:cNvSpPr>
          <p:nvPr>
            <p:ph type="body" sz="half" idx="2"/>
          </p:nvPr>
        </p:nvSpPr>
        <p:spPr/>
        <p:txBody>
          <a:bodyPr/>
          <a:lstStyle/>
          <a:p>
            <a:pPr eaLnBrk="1" hangingPunct="1">
              <a:lnSpc>
                <a:spcPct val="90000"/>
              </a:lnSpc>
              <a:defRPr/>
            </a:pPr>
            <a:r>
              <a:rPr lang="sk-SK" altLang="sk-SK" sz="3000" b="1" i="1"/>
              <a:t>3.) Spaľovanie</a:t>
            </a:r>
            <a:r>
              <a:rPr lang="sk-SK" altLang="sk-SK" sz="3000"/>
              <a:t> - najúčinnejším spôsobom zmenšovania objemu odpadu je spaľovanie pri teplotách okolo 1000 °C v spaľovniach odpadkov. V niektorých mestách využívajú miestne úrady spaľovňu odpadkov k výrobe tepla pre diaľkové zásobovanie obytných domov teplom. Väčšina z viac ako 350 spaľovní, ktoré spaľovaním odpadu vyrábajú elektrinu, je v Európe a v Japonsku.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184366">
                                            <p:txEl>
                                              <p:pRg st="0" end="0"/>
                                            </p:txEl>
                                          </p:spTgt>
                                        </p:tgtEl>
                                        <p:attrNameLst>
                                          <p:attrName>style.visibility</p:attrName>
                                        </p:attrNameLst>
                                      </p:cBhvr>
                                      <p:to>
                                        <p:strVal val="visible"/>
                                      </p:to>
                                    </p:set>
                                    <p:animEffect transition="in" filter="fade">
                                      <p:cBhvr>
                                        <p:cTn id="7" dur="500">
                                          <p:stCondLst>
                                            <p:cond delay="0"/>
                                          </p:stCondLst>
                                        </p:cTn>
                                        <p:tgtEl>
                                          <p:spTgt spid="1843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84367">
                                            <p:txEl>
                                              <p:pRg st="0" end="0"/>
                                            </p:txEl>
                                          </p:spTgt>
                                        </p:tgtEl>
                                        <p:attrNameLst>
                                          <p:attrName>style.visibility</p:attrName>
                                        </p:attrNameLst>
                                      </p:cBhvr>
                                      <p:to>
                                        <p:strVal val="visible"/>
                                      </p:to>
                                    </p:set>
                                    <p:animEffect transition="in" filter="fade">
                                      <p:cBhvr>
                                        <p:cTn id="12" dur="500">
                                          <p:stCondLst>
                                            <p:cond delay="0"/>
                                          </p:stCondLst>
                                        </p:cTn>
                                        <p:tgtEl>
                                          <p:spTgt spid="1843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6" grpId="0" build="p"/>
      <p:bldP spid="18436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0709" name="Rectangle 5">
            <a:extLst>
              <a:ext uri="{FF2B5EF4-FFF2-40B4-BE49-F238E27FC236}">
                <a16:creationId xmlns:a16="http://schemas.microsoft.com/office/drawing/2014/main" id="{70675FAA-35E9-50DC-408B-978126D301D4}"/>
              </a:ext>
            </a:extLst>
          </p:cNvPr>
          <p:cNvSpPr>
            <a:spLocks noGrp="1" noChangeArrowheads="1"/>
          </p:cNvSpPr>
          <p:nvPr>
            <p:ph type="body" sz="half" idx="1"/>
          </p:nvPr>
        </p:nvSpPr>
        <p:spPr/>
        <p:txBody>
          <a:bodyPr/>
          <a:lstStyle/>
          <a:p>
            <a:pPr eaLnBrk="1" hangingPunct="1">
              <a:lnSpc>
                <a:spcPct val="80000"/>
              </a:lnSpc>
              <a:defRPr/>
            </a:pPr>
            <a:r>
              <a:rPr lang="sk-SK" altLang="sk-SK" sz="3000" b="1" i="1"/>
              <a:t>4.) Skládkovanie </a:t>
            </a:r>
            <a:r>
              <a:rPr lang="sk-SK" altLang="sk-SK" sz="3000"/>
              <a:t>- pokiaľ sa uskutočňuje „na divoko“ a neodborne, spájajú sa práve s touto formou zaobchádzania s odpadom také škodlivé účinky a sprievodné javy ako poškodzovania pôdy, podzemných a povrchových vôd, rastlinného sveta, znečisťovania ovzdušia, ohrozovanie ľudského zdravia,... Tieto negatívne účinky možno do značnej miery obmedziť zakladaním organizovaných skládok odpadov. </a:t>
            </a:r>
          </a:p>
        </p:txBody>
      </p:sp>
      <p:sp>
        <p:nvSpPr>
          <p:cNvPr id="200710" name="Rectangle 6">
            <a:extLst>
              <a:ext uri="{FF2B5EF4-FFF2-40B4-BE49-F238E27FC236}">
                <a16:creationId xmlns:a16="http://schemas.microsoft.com/office/drawing/2014/main" id="{E4690FE9-A365-D6FE-246A-F0470C145C8F}"/>
              </a:ext>
            </a:extLst>
          </p:cNvPr>
          <p:cNvSpPr>
            <a:spLocks noGrp="1" noChangeArrowheads="1"/>
          </p:cNvSpPr>
          <p:nvPr>
            <p:ph type="body" sz="half" idx="2"/>
          </p:nvPr>
        </p:nvSpPr>
        <p:spPr/>
        <p:txBody>
          <a:bodyPr/>
          <a:lstStyle/>
          <a:p>
            <a:pPr eaLnBrk="1" hangingPunct="1">
              <a:lnSpc>
                <a:spcPct val="80000"/>
              </a:lnSpc>
              <a:defRPr/>
            </a:pPr>
            <a:r>
              <a:rPr lang="sk-SK" altLang="sk-SK" sz="3000" b="1" i="1"/>
              <a:t>5.)</a:t>
            </a:r>
            <a:r>
              <a:rPr lang="sk-SK" altLang="sk-SK" sz="3000" i="1"/>
              <a:t> </a:t>
            </a:r>
            <a:r>
              <a:rPr lang="sk-SK" altLang="sk-SK" sz="3000" b="1" i="1"/>
              <a:t>Pulverizácia</a:t>
            </a:r>
            <a:r>
              <a:rPr lang="sk-SK" altLang="sk-SK" sz="3000" b="1"/>
              <a:t> </a:t>
            </a:r>
            <a:r>
              <a:rPr lang="sk-SK" altLang="sk-SK" sz="3000"/>
              <a:t>- (rozomletie) je mechanický proces, pri ktorom sa odpad najprv drví a potom melie. Niektoré pulverizačné stroje majú výkon až 70 ton odpadu za hodinu.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200709">
                                            <p:txEl>
                                              <p:pRg st="0" end="0"/>
                                            </p:txEl>
                                          </p:spTgt>
                                        </p:tgtEl>
                                        <p:attrNameLst>
                                          <p:attrName>style.visibility</p:attrName>
                                        </p:attrNameLst>
                                      </p:cBhvr>
                                      <p:to>
                                        <p:strVal val="visible"/>
                                      </p:to>
                                    </p:set>
                                    <p:animEffect transition="in" filter="fade">
                                      <p:cBhvr>
                                        <p:cTn id="7" dur="500">
                                          <p:stCondLst>
                                            <p:cond delay="0"/>
                                          </p:stCondLst>
                                        </p:cTn>
                                        <p:tgtEl>
                                          <p:spTgt spid="20070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200710">
                                            <p:txEl>
                                              <p:pRg st="0" end="0"/>
                                            </p:txEl>
                                          </p:spTgt>
                                        </p:tgtEl>
                                        <p:attrNameLst>
                                          <p:attrName>style.visibility</p:attrName>
                                        </p:attrNameLst>
                                      </p:cBhvr>
                                      <p:to>
                                        <p:strVal val="visible"/>
                                      </p:to>
                                    </p:set>
                                    <p:animEffect transition="in" filter="fade">
                                      <p:cBhvr>
                                        <p:cTn id="12" dur="500">
                                          <p:stCondLst>
                                            <p:cond delay="0"/>
                                          </p:stCondLst>
                                        </p:cTn>
                                        <p:tgtEl>
                                          <p:spTgt spid="2007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9" grpId="0" build="p"/>
      <p:bldP spid="2007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02795" name="Rectangle 43">
            <a:extLst>
              <a:ext uri="{FF2B5EF4-FFF2-40B4-BE49-F238E27FC236}">
                <a16:creationId xmlns:a16="http://schemas.microsoft.com/office/drawing/2014/main" id="{15DFC2CE-B5D2-E369-DA97-0118CCBB0F29}"/>
              </a:ext>
            </a:extLst>
          </p:cNvPr>
          <p:cNvSpPr>
            <a:spLocks noGrp="1" noChangeArrowheads="1"/>
          </p:cNvSpPr>
          <p:nvPr>
            <p:ph type="title"/>
          </p:nvPr>
        </p:nvSpPr>
        <p:spPr/>
        <p:txBody>
          <a:bodyPr/>
          <a:lstStyle/>
          <a:p>
            <a:pPr eaLnBrk="1" hangingPunct="1">
              <a:defRPr/>
            </a:pPr>
            <a:r>
              <a:rPr lang="sk-SK" altLang="sk-SK"/>
              <a:t>Separácia odpadov</a:t>
            </a:r>
          </a:p>
        </p:txBody>
      </p:sp>
      <p:sp>
        <p:nvSpPr>
          <p:cNvPr id="202796" name="Rectangle 44">
            <a:extLst>
              <a:ext uri="{FF2B5EF4-FFF2-40B4-BE49-F238E27FC236}">
                <a16:creationId xmlns:a16="http://schemas.microsoft.com/office/drawing/2014/main" id="{4A9F6D02-3244-A166-4739-C454B77F5673}"/>
              </a:ext>
            </a:extLst>
          </p:cNvPr>
          <p:cNvSpPr>
            <a:spLocks noGrp="1" noChangeArrowheads="1"/>
          </p:cNvSpPr>
          <p:nvPr>
            <p:ph type="body" idx="1"/>
          </p:nvPr>
        </p:nvSpPr>
        <p:spPr/>
        <p:txBody>
          <a:bodyPr/>
          <a:lstStyle/>
          <a:p>
            <a:pPr eaLnBrk="1" hangingPunct="1">
              <a:defRPr/>
            </a:pPr>
            <a:r>
              <a:rPr lang="sk-SK" altLang="sk-SK"/>
              <a:t>Nákladným procesom je separácia materiálov určených k recyklácii, a preto sú obyvatelia domov vedení k tomu, aby aspoň časť tejto práce vykonávali oni sami. Veľké množstvá odpadového papiera, kovov, umelých hmôt a skla sa vracia späť k recyklácii. </a:t>
            </a:r>
          </a:p>
        </p:txBody>
      </p:sp>
      <p:pic>
        <p:nvPicPr>
          <p:cNvPr id="26628" name="Picture 46">
            <a:extLst>
              <a:ext uri="{FF2B5EF4-FFF2-40B4-BE49-F238E27FC236}">
                <a16:creationId xmlns:a16="http://schemas.microsoft.com/office/drawing/2014/main" id="{E9DC7BD3-4AA1-7819-E54A-C33059E34A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5713" y="8001001"/>
            <a:ext cx="2795588" cy="193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BB5C6B94-B169-10F3-1328-2009AAA74850}"/>
              </a:ext>
            </a:extLst>
          </p:cNvPr>
          <p:cNvSpPr>
            <a:spLocks noGrp="1" noChangeArrowheads="1"/>
          </p:cNvSpPr>
          <p:nvPr>
            <p:ph type="title"/>
          </p:nvPr>
        </p:nvSpPr>
        <p:spPr/>
        <p:txBody>
          <a:bodyPr/>
          <a:lstStyle/>
          <a:p>
            <a:pPr eaLnBrk="1" hangingPunct="1">
              <a:defRPr/>
            </a:pPr>
            <a:r>
              <a:rPr lang="sk-SK" altLang="sk-SK"/>
              <a:t>Recyklovanie odpadov </a:t>
            </a:r>
          </a:p>
        </p:txBody>
      </p:sp>
      <p:sp>
        <p:nvSpPr>
          <p:cNvPr id="219139" name="Rectangle 3">
            <a:extLst>
              <a:ext uri="{FF2B5EF4-FFF2-40B4-BE49-F238E27FC236}">
                <a16:creationId xmlns:a16="http://schemas.microsoft.com/office/drawing/2014/main" id="{AA3DB7DB-7401-E303-4EDA-FAD7315EA169}"/>
              </a:ext>
            </a:extLst>
          </p:cNvPr>
          <p:cNvSpPr>
            <a:spLocks noGrp="1" noChangeArrowheads="1"/>
          </p:cNvSpPr>
          <p:nvPr>
            <p:ph type="body" idx="1"/>
          </p:nvPr>
        </p:nvSpPr>
        <p:spPr/>
        <p:txBody>
          <a:bodyPr/>
          <a:lstStyle/>
          <a:p>
            <a:pPr eaLnBrk="1" hangingPunct="1">
              <a:lnSpc>
                <a:spcPct val="90000"/>
              </a:lnSpc>
              <a:buFontTx/>
              <a:buNone/>
              <a:defRPr/>
            </a:pPr>
            <a:r>
              <a:rPr lang="sk-SK" altLang="sk-SK" sz="4200" b="1" u="sng"/>
              <a:t>Plasty</a:t>
            </a:r>
            <a:r>
              <a:rPr lang="sk-SK" altLang="sk-SK" sz="4200"/>
              <a:t>      </a:t>
            </a:r>
          </a:p>
          <a:p>
            <a:pPr eaLnBrk="1" hangingPunct="1">
              <a:lnSpc>
                <a:spcPct val="90000"/>
              </a:lnSpc>
              <a:buFontTx/>
              <a:buNone/>
              <a:defRPr/>
            </a:pPr>
            <a:r>
              <a:rPr lang="sk-SK" altLang="sk-SK" sz="4200"/>
              <a:t>Plasty sú jedným z najhoršie recyklovateľných materiálov, pretože sa na trhu vyskytujú v mnohých podobách. Môžu sa recyklovať len na produkt s nižšou kvalitou – plastová fľaša od malinovky sa môže len vyčistiť, rozomlieť na malé kúsky a použiť ako vypchávka do kresiel. Značné množstvo plastového odpadu napriek tomu ostane nevyužité, pretože jeho zostatková cena je zanedbateľná.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8674" name="Rectangle 14">
            <a:extLst>
              <a:ext uri="{FF2B5EF4-FFF2-40B4-BE49-F238E27FC236}">
                <a16:creationId xmlns:a16="http://schemas.microsoft.com/office/drawing/2014/main" id="{96AF0E64-FCF6-106A-6A99-E7189E5091F7}"/>
              </a:ext>
            </a:extLst>
          </p:cNvPr>
          <p:cNvSpPr>
            <a:spLocks noChangeArrowheads="1"/>
          </p:cNvSpPr>
          <p:nvPr/>
        </p:nvSpPr>
        <p:spPr bwMode="auto">
          <a:xfrm>
            <a:off x="2286001" y="-253914"/>
            <a:ext cx="184731"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1371600" eaLnBrk="0" fontAlgn="base" hangingPunct="0">
              <a:spcBef>
                <a:spcPct val="0"/>
              </a:spcBef>
              <a:spcAft>
                <a:spcPct val="0"/>
              </a:spcAft>
            </a:pPr>
            <a:endParaRPr lang="sk-SK" altLang="sk-SK" sz="2700">
              <a:solidFill>
                <a:srgbClr val="FFFFFF"/>
              </a:solidFill>
            </a:endParaRPr>
          </a:p>
        </p:txBody>
      </p:sp>
      <p:sp>
        <p:nvSpPr>
          <p:cNvPr id="28675" name="Rectangle 15">
            <a:extLst>
              <a:ext uri="{FF2B5EF4-FFF2-40B4-BE49-F238E27FC236}">
                <a16:creationId xmlns:a16="http://schemas.microsoft.com/office/drawing/2014/main" id="{FFD1C97B-15BF-93DE-7053-187CB2A22638}"/>
              </a:ext>
            </a:extLst>
          </p:cNvPr>
          <p:cNvSpPr>
            <a:spLocks noChangeArrowheads="1"/>
          </p:cNvSpPr>
          <p:nvPr/>
        </p:nvSpPr>
        <p:spPr bwMode="auto">
          <a:xfrm>
            <a:off x="2628900" y="1192888"/>
            <a:ext cx="3770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1371600" fontAlgn="base">
              <a:spcBef>
                <a:spcPct val="0"/>
              </a:spcBef>
              <a:spcAft>
                <a:spcPct val="0"/>
              </a:spcAft>
            </a:pPr>
            <a:r>
              <a:rPr lang="sk-SK" altLang="sk-SK">
                <a:solidFill>
                  <a:srgbClr val="000000"/>
                </a:solidFill>
                <a:ea typeface="Times New Roman" panose="02020603050405020304" pitchFamily="18" charset="0"/>
                <a:cs typeface="Arial" panose="020B0604020202020204" pitchFamily="34" charset="0"/>
              </a:rPr>
              <a:t>   </a:t>
            </a:r>
            <a:endParaRPr lang="sk-SK" altLang="sk-SK" sz="2700">
              <a:solidFill>
                <a:srgbClr val="FFFFFF"/>
              </a:solidFill>
              <a:ea typeface="Times New Roman" panose="02020603050405020304" pitchFamily="18" charset="0"/>
              <a:cs typeface="Arial" panose="020B0604020202020204" pitchFamily="34" charset="0"/>
            </a:endParaRPr>
          </a:p>
        </p:txBody>
      </p:sp>
      <p:sp>
        <p:nvSpPr>
          <p:cNvPr id="28676" name="Rectangle 16">
            <a:extLst>
              <a:ext uri="{FF2B5EF4-FFF2-40B4-BE49-F238E27FC236}">
                <a16:creationId xmlns:a16="http://schemas.microsoft.com/office/drawing/2014/main" id="{4FFCFC69-DBB2-D177-1D9F-E83C478C3D8B}"/>
              </a:ext>
            </a:extLst>
          </p:cNvPr>
          <p:cNvSpPr>
            <a:spLocks noChangeArrowheads="1"/>
          </p:cNvSpPr>
          <p:nvPr/>
        </p:nvSpPr>
        <p:spPr bwMode="auto">
          <a:xfrm>
            <a:off x="2628900" y="2762132"/>
            <a:ext cx="4411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1371600" fontAlgn="base">
              <a:spcBef>
                <a:spcPct val="0"/>
              </a:spcBef>
              <a:spcAft>
                <a:spcPct val="0"/>
              </a:spcAft>
            </a:pPr>
            <a:r>
              <a:rPr lang="sk-SK" altLang="sk-SK">
                <a:solidFill>
                  <a:srgbClr val="000000"/>
                </a:solidFill>
                <a:ea typeface="Times New Roman" panose="02020603050405020304" pitchFamily="18" charset="0"/>
                <a:cs typeface="Arial" panose="020B0604020202020204" pitchFamily="34" charset="0"/>
              </a:rPr>
              <a:t>    </a:t>
            </a:r>
            <a:endParaRPr lang="sk-SK" altLang="sk-SK" sz="2700">
              <a:solidFill>
                <a:srgbClr val="FFFFFF"/>
              </a:solidFill>
              <a:ea typeface="Times New Roman" panose="02020603050405020304" pitchFamily="18" charset="0"/>
              <a:cs typeface="Arial" panose="020B0604020202020204" pitchFamily="34" charset="0"/>
            </a:endParaRPr>
          </a:p>
        </p:txBody>
      </p:sp>
      <p:sp>
        <p:nvSpPr>
          <p:cNvPr id="28677" name="Rectangle 17">
            <a:extLst>
              <a:ext uri="{FF2B5EF4-FFF2-40B4-BE49-F238E27FC236}">
                <a16:creationId xmlns:a16="http://schemas.microsoft.com/office/drawing/2014/main" id="{267EEB51-23E7-E854-D531-04265EABAB13}"/>
              </a:ext>
            </a:extLst>
          </p:cNvPr>
          <p:cNvSpPr>
            <a:spLocks noChangeArrowheads="1"/>
          </p:cNvSpPr>
          <p:nvPr/>
        </p:nvSpPr>
        <p:spPr bwMode="auto">
          <a:xfrm>
            <a:off x="2628901" y="4370474"/>
            <a:ext cx="184731"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1371600" fontAlgn="base">
              <a:spcBef>
                <a:spcPct val="0"/>
              </a:spcBef>
              <a:spcAft>
                <a:spcPct val="0"/>
              </a:spcAft>
            </a:pPr>
            <a:endParaRPr lang="sk-SK" altLang="sk-SK" sz="2700">
              <a:solidFill>
                <a:srgbClr val="FFFFFF"/>
              </a:solidFill>
            </a:endParaRPr>
          </a:p>
        </p:txBody>
      </p:sp>
      <p:pic>
        <p:nvPicPr>
          <p:cNvPr id="28678" name="Picture 18">
            <a:extLst>
              <a:ext uri="{FF2B5EF4-FFF2-40B4-BE49-F238E27FC236}">
                <a16:creationId xmlns:a16="http://schemas.microsoft.com/office/drawing/2014/main" id="{BC58C4B1-9FDA-56CF-EFC4-F06E05370699}"/>
              </a:ext>
            </a:extLst>
          </p:cNvPr>
          <p:cNvPicPr>
            <a:picLocks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4343401" y="342901"/>
            <a:ext cx="5436395" cy="54363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679" name="Picture 19">
            <a:extLst>
              <a:ext uri="{FF2B5EF4-FFF2-40B4-BE49-F238E27FC236}">
                <a16:creationId xmlns:a16="http://schemas.microsoft.com/office/drawing/2014/main" id="{23370289-9E20-261F-7407-E85DCBFC213B}"/>
              </a:ext>
            </a:extLst>
          </p:cNvPr>
          <p:cNvPicPr preferRelativeResize="0">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086101" y="6400800"/>
            <a:ext cx="4426745"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20">
            <a:extLst>
              <a:ext uri="{FF2B5EF4-FFF2-40B4-BE49-F238E27FC236}">
                <a16:creationId xmlns:a16="http://schemas.microsoft.com/office/drawing/2014/main" id="{B5ED3BC4-4039-035B-DC11-9B0BCE36AC60}"/>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9232107" y="5198270"/>
            <a:ext cx="6769893" cy="5088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28356" name="Rectangle 4">
            <a:extLst>
              <a:ext uri="{FF2B5EF4-FFF2-40B4-BE49-F238E27FC236}">
                <a16:creationId xmlns:a16="http://schemas.microsoft.com/office/drawing/2014/main" id="{FFAC4DA4-8FE2-D007-02F1-480FFCAE4816}"/>
              </a:ext>
            </a:extLst>
          </p:cNvPr>
          <p:cNvSpPr>
            <a:spLocks noGrp="1" noChangeArrowheads="1"/>
          </p:cNvSpPr>
          <p:nvPr>
            <p:ph/>
          </p:nvPr>
        </p:nvSpPr>
        <p:spPr/>
        <p:txBody>
          <a:bodyPr/>
          <a:lstStyle/>
          <a:p>
            <a:pPr eaLnBrk="1" hangingPunct="1">
              <a:buFontTx/>
              <a:buNone/>
              <a:defRPr/>
            </a:pPr>
            <a:endParaRPr lang="sk-SK" altLang="sk-SK" b="1" u="sng"/>
          </a:p>
          <a:p>
            <a:pPr eaLnBrk="1" hangingPunct="1">
              <a:buFontTx/>
              <a:buNone/>
              <a:defRPr/>
            </a:pPr>
            <a:r>
              <a:rPr lang="sk-SK" altLang="sk-SK" b="1" u="sng"/>
              <a:t>Kovy</a:t>
            </a:r>
            <a:endParaRPr lang="sk-SK" altLang="sk-SK"/>
          </a:p>
          <a:p>
            <a:pPr eaLnBrk="1" hangingPunct="1">
              <a:buFontTx/>
              <a:buNone/>
              <a:defRPr/>
            </a:pPr>
            <a:r>
              <a:rPr lang="sk-SK" altLang="sk-SK"/>
              <a:t>Recyklácia kovov je v porovnaní s plastmi ekonomicky oveľa výhodnejšia. Čím je kov drahší, ako napríklad zlato a striebro, tým viac sa ho oplatí recyklovať. To platí aj o hliníku, pretože pri jeho výrobe z bauxitu sa vynakladá obrovské množstvo energie.</a:t>
            </a:r>
          </a:p>
        </p:txBody>
      </p:sp>
      <p:pic>
        <p:nvPicPr>
          <p:cNvPr id="29699" name="Picture 6">
            <a:hlinkClick r:id="rId3"/>
            <a:extLst>
              <a:ext uri="{FF2B5EF4-FFF2-40B4-BE49-F238E27FC236}">
                <a16:creationId xmlns:a16="http://schemas.microsoft.com/office/drawing/2014/main" id="{3E0634F2-7855-EFD3-0844-F75A37306F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1300" y="6743700"/>
            <a:ext cx="214312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30404" name="Rectangle 4">
            <a:extLst>
              <a:ext uri="{FF2B5EF4-FFF2-40B4-BE49-F238E27FC236}">
                <a16:creationId xmlns:a16="http://schemas.microsoft.com/office/drawing/2014/main" id="{09DBAA14-84E8-A832-6C8B-FFAEA7BB09D0}"/>
              </a:ext>
            </a:extLst>
          </p:cNvPr>
          <p:cNvSpPr>
            <a:spLocks noGrp="1" noChangeArrowheads="1"/>
          </p:cNvSpPr>
          <p:nvPr>
            <p:ph/>
          </p:nvPr>
        </p:nvSpPr>
        <p:spPr/>
        <p:txBody>
          <a:bodyPr/>
          <a:lstStyle/>
          <a:p>
            <a:pPr eaLnBrk="1" hangingPunct="1">
              <a:buFontTx/>
              <a:buNone/>
              <a:defRPr/>
            </a:pPr>
            <a:endParaRPr lang="sk-SK" altLang="sk-SK" b="1"/>
          </a:p>
          <a:p>
            <a:pPr eaLnBrk="1" hangingPunct="1">
              <a:buFontTx/>
              <a:buNone/>
              <a:defRPr/>
            </a:pPr>
            <a:r>
              <a:rPr lang="sk-SK" altLang="sk-SK" b="1"/>
              <a:t>Vývoj v spracovaní železného šrotu v SR v rokoch 1993 – 2000</a:t>
            </a:r>
          </a:p>
        </p:txBody>
      </p:sp>
      <p:pic>
        <p:nvPicPr>
          <p:cNvPr id="30723" name="Picture 5">
            <a:extLst>
              <a:ext uri="{FF2B5EF4-FFF2-40B4-BE49-F238E27FC236}">
                <a16:creationId xmlns:a16="http://schemas.microsoft.com/office/drawing/2014/main" id="{62F52F82-480B-1CB9-50AA-A444EFB59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1" y="4457700"/>
            <a:ext cx="612219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32452" name="Rectangle 4">
            <a:extLst>
              <a:ext uri="{FF2B5EF4-FFF2-40B4-BE49-F238E27FC236}">
                <a16:creationId xmlns:a16="http://schemas.microsoft.com/office/drawing/2014/main" id="{2DB27E74-A815-9841-117D-D48118E10AB2}"/>
              </a:ext>
            </a:extLst>
          </p:cNvPr>
          <p:cNvSpPr>
            <a:spLocks noGrp="1" noChangeArrowheads="1"/>
          </p:cNvSpPr>
          <p:nvPr>
            <p:ph/>
          </p:nvPr>
        </p:nvSpPr>
        <p:spPr/>
        <p:txBody>
          <a:bodyPr/>
          <a:lstStyle/>
          <a:p>
            <a:pPr eaLnBrk="1" hangingPunct="1">
              <a:buFontTx/>
              <a:buNone/>
              <a:defRPr/>
            </a:pPr>
            <a:r>
              <a:rPr lang="sk-SK" altLang="sk-SK" b="1" u="sng"/>
              <a:t>Papier</a:t>
            </a:r>
            <a:r>
              <a:rPr lang="sk-SK" altLang="sk-SK"/>
              <a:t>                                       </a:t>
            </a:r>
          </a:p>
          <a:p>
            <a:pPr eaLnBrk="1" hangingPunct="1">
              <a:buFontTx/>
              <a:buNone/>
              <a:defRPr/>
            </a:pPr>
            <a:r>
              <a:rPr lang="sk-SK" altLang="sk-SK"/>
              <a:t>Odpadový papier sa rozmeľňuje na kašu, čistí, bielením sa zbavuje tlačiarenskej farby a špiny a rovnakým technologickým spôsobom ako pri dreve a handrovine sa z neho vyrába nový papier. V Japonsku predstavuje recyklovaný papier asi polovicu produkcie.</a:t>
            </a:r>
          </a:p>
        </p:txBody>
      </p:sp>
      <p:pic>
        <p:nvPicPr>
          <p:cNvPr id="31747" name="Picture 5">
            <a:extLst>
              <a:ext uri="{FF2B5EF4-FFF2-40B4-BE49-F238E27FC236}">
                <a16:creationId xmlns:a16="http://schemas.microsoft.com/office/drawing/2014/main" id="{BEA81D4B-322A-4E42-EBF7-69CB22D6F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6900863"/>
            <a:ext cx="2857500"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6" descr="papier">
            <a:extLst>
              <a:ext uri="{FF2B5EF4-FFF2-40B4-BE49-F238E27FC236}">
                <a16:creationId xmlns:a16="http://schemas.microsoft.com/office/drawing/2014/main" id="{D08DB17C-DE43-76EA-668A-989466912875}"/>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1287125" y="6858000"/>
            <a:ext cx="30003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7">
            <a:extLst>
              <a:ext uri="{FF2B5EF4-FFF2-40B4-BE49-F238E27FC236}">
                <a16:creationId xmlns:a16="http://schemas.microsoft.com/office/drawing/2014/main" id="{9237C1DB-1AA4-0B9C-B126-3A811F9564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6886575"/>
            <a:ext cx="28575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Line 9">
            <a:extLst>
              <a:ext uri="{FF2B5EF4-FFF2-40B4-BE49-F238E27FC236}">
                <a16:creationId xmlns:a16="http://schemas.microsoft.com/office/drawing/2014/main" id="{C1CB3F32-C0A4-B7B0-9C6E-E7779C9262A1}"/>
              </a:ext>
            </a:extLst>
          </p:cNvPr>
          <p:cNvSpPr>
            <a:spLocks noChangeShapeType="1"/>
          </p:cNvSpPr>
          <p:nvPr/>
        </p:nvSpPr>
        <p:spPr bwMode="auto">
          <a:xfrm>
            <a:off x="10287000" y="78867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371600" eaLnBrk="0" fontAlgn="base" hangingPunct="0">
              <a:spcBef>
                <a:spcPct val="0"/>
              </a:spcBef>
              <a:spcAft>
                <a:spcPct val="0"/>
              </a:spcAft>
            </a:pPr>
            <a:endParaRPr lang="sk-SK" sz="2700">
              <a:solidFill>
                <a:srgbClr val="FFFFFF"/>
              </a:solidFill>
              <a:latin typeface="Arial" panose="020B0604020202020204" pitchFamily="34" charset="0"/>
            </a:endParaRPr>
          </a:p>
        </p:txBody>
      </p:sp>
      <p:sp>
        <p:nvSpPr>
          <p:cNvPr id="31751" name="Line 10">
            <a:extLst>
              <a:ext uri="{FF2B5EF4-FFF2-40B4-BE49-F238E27FC236}">
                <a16:creationId xmlns:a16="http://schemas.microsoft.com/office/drawing/2014/main" id="{9637168F-EA1B-A70A-B1CA-82334B598333}"/>
              </a:ext>
            </a:extLst>
          </p:cNvPr>
          <p:cNvSpPr>
            <a:spLocks noChangeShapeType="1"/>
          </p:cNvSpPr>
          <p:nvPr/>
        </p:nvSpPr>
        <p:spPr bwMode="auto">
          <a:xfrm>
            <a:off x="6400800" y="78867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371600" eaLnBrk="0" fontAlgn="base" hangingPunct="0">
              <a:spcBef>
                <a:spcPct val="0"/>
              </a:spcBef>
              <a:spcAft>
                <a:spcPct val="0"/>
              </a:spcAft>
            </a:pPr>
            <a:endParaRPr lang="sk-SK" sz="2700">
              <a:solidFill>
                <a:srgbClr val="FFFFFF"/>
              </a:solidFill>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34500" name="Rectangle 4">
            <a:extLst>
              <a:ext uri="{FF2B5EF4-FFF2-40B4-BE49-F238E27FC236}">
                <a16:creationId xmlns:a16="http://schemas.microsoft.com/office/drawing/2014/main" id="{0F52E0AF-9CBC-CC44-C13A-F5E88E95E906}"/>
              </a:ext>
            </a:extLst>
          </p:cNvPr>
          <p:cNvSpPr>
            <a:spLocks noGrp="1" noChangeArrowheads="1"/>
          </p:cNvSpPr>
          <p:nvPr>
            <p:ph/>
          </p:nvPr>
        </p:nvSpPr>
        <p:spPr/>
        <p:txBody>
          <a:bodyPr/>
          <a:lstStyle/>
          <a:p>
            <a:pPr eaLnBrk="1" hangingPunct="1">
              <a:defRPr/>
            </a:pPr>
            <a:r>
              <a:rPr lang="sk-SK" altLang="sk-SK" sz="4200"/>
              <a:t>Niektorí výrobcovia ešte stále používajú pri bielení škodlivé chlórované zlúčeniny. Vznikajú tak aj chlórorganické zlúčeniny - dlhodobo nerozložiteľné jedy, veľmi škodlivé životu (spôsobujú obmedzenie rozmnožovania rýb; poškodenie imunitného systému, poruchy fotosyntézy). Chlórorganické zlúčeniny sú najväčším svetovým nebezpečenstvom pre vody.</a:t>
            </a:r>
          </a:p>
          <a:p>
            <a:pPr eaLnBrk="1" hangingPunct="1">
              <a:defRPr/>
            </a:pPr>
            <a:r>
              <a:rPr lang="sk-SK" altLang="sk-SK" sz="4200"/>
              <a:t>Medzi nim sú známe jedy ako Pentachlórfenol (PCP), alebo chlórové rozpúšťadlá ako Metylchlorid, Chloroform, Trichlóretylén, alebo Perchlóretylén, ktoré spôsobujú rakovinu alebo dedičné choroby.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36548" name="Rectangle 4">
            <a:extLst>
              <a:ext uri="{FF2B5EF4-FFF2-40B4-BE49-F238E27FC236}">
                <a16:creationId xmlns:a16="http://schemas.microsoft.com/office/drawing/2014/main" id="{F8C9F4A0-5305-5BE1-18FC-39EFD66797CB}"/>
              </a:ext>
            </a:extLst>
          </p:cNvPr>
          <p:cNvSpPr>
            <a:spLocks noGrp="1" noChangeArrowheads="1"/>
          </p:cNvSpPr>
          <p:nvPr>
            <p:ph/>
          </p:nvPr>
        </p:nvSpPr>
        <p:spPr/>
        <p:txBody>
          <a:bodyPr/>
          <a:lstStyle/>
          <a:p>
            <a:pPr eaLnBrk="1" hangingPunct="1">
              <a:defRPr/>
            </a:pPr>
            <a:r>
              <a:rPr lang="sk-SK" altLang="sk-SK" sz="3300"/>
              <a:t>Pri bielení pomocou chlóru či chlórovaných zlúčenín vznikajú aj vysoko toxické dioxíny, ktoré poškodzujú hormonálny a imunitný systém, niektoré prispievajú k rakovinotvornosti. Papierenský priemysel sa podieľa na svetovej spotrebe chlóru až cca 10% (Zdroj: Industry and Trade Information). </a:t>
            </a:r>
          </a:p>
          <a:p>
            <a:pPr eaLnBrk="1" hangingPunct="1">
              <a:buFontTx/>
              <a:buNone/>
              <a:defRPr/>
            </a:pPr>
            <a:endParaRPr lang="sk-SK" altLang="sk-SK" sz="3300"/>
          </a:p>
          <a:p>
            <a:pPr eaLnBrk="1" hangingPunct="1">
              <a:defRPr/>
            </a:pPr>
            <a:r>
              <a:rPr lang="sk-SK" altLang="sk-SK" sz="3300"/>
              <a:t>MINIMALIZÁCIA ŠKODLIVOSTI Čo najskôr by sme mali prestať používať papier bielený chlórom, alebo chlórovými zlúčeninami. Niektoré papiere sú označené informáciou, že boli vyrobené bez použitia chlórových zlúčenín (napr. Total chlor free) a spotrebitelia ich môžu vďaka tomu uprednostňovať. Medzi alternatívy namiesto používania chlórovaných zlúčenín sa radí použitie peroxidu vodíka, kyslíka, ozónu. Aj používanie iných chemikálií je však záťažou, dôležité je preto žiadať "rozumnú belosť", nie extrémnu. Čím viac je papier bielený, tým viac škodí životnému prostrediu.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38596" name="Rectangle 4">
            <a:extLst>
              <a:ext uri="{FF2B5EF4-FFF2-40B4-BE49-F238E27FC236}">
                <a16:creationId xmlns:a16="http://schemas.microsoft.com/office/drawing/2014/main" id="{B19426BE-28F1-5D24-3FD5-585F064704B8}"/>
              </a:ext>
            </a:extLst>
          </p:cNvPr>
          <p:cNvSpPr>
            <a:spLocks noGrp="1" noChangeArrowheads="1"/>
          </p:cNvSpPr>
          <p:nvPr>
            <p:ph/>
          </p:nvPr>
        </p:nvSpPr>
        <p:spPr/>
        <p:txBody>
          <a:bodyPr/>
          <a:lstStyle/>
          <a:p>
            <a:pPr eaLnBrk="1" hangingPunct="1">
              <a:buFontTx/>
              <a:buNone/>
              <a:defRPr/>
            </a:pPr>
            <a:r>
              <a:rPr lang="sk-SK" altLang="sk-SK" sz="4200" b="1" u="sng"/>
              <a:t>Sklo</a:t>
            </a:r>
            <a:endParaRPr lang="sk-SK" altLang="sk-SK" sz="4200"/>
          </a:p>
          <a:p>
            <a:pPr eaLnBrk="1" hangingPunct="1">
              <a:buFontTx/>
              <a:buNone/>
              <a:defRPr/>
            </a:pPr>
            <a:r>
              <a:rPr lang="sk-SK" altLang="sk-SK" sz="4200"/>
              <a:t>Takisto sklo sa oplatí recyklovať, ale najlepšie je vracať sklenené fľaše a používať ich toľkokrát, koľkokrát je to len možné. Vo Veľkej Británii putuje fľaša od mlieka priemerne 30x od zákazníka do mliekarne a späť. Sklo by sa malo triediť podľa farby, pretože zo zmesi farebných skiel možno vyrobiť len zelené sklo.</a:t>
            </a:r>
          </a:p>
          <a:p>
            <a:pPr eaLnBrk="1" hangingPunct="1">
              <a:buFontTx/>
              <a:buNone/>
              <a:defRPr/>
            </a:pPr>
            <a:endParaRPr lang="sk-SK" altLang="sk-SK" sz="4200"/>
          </a:p>
        </p:txBody>
      </p:sp>
      <p:pic>
        <p:nvPicPr>
          <p:cNvPr id="34819" name="Picture 5" descr="sklo">
            <a:extLst>
              <a:ext uri="{FF2B5EF4-FFF2-40B4-BE49-F238E27FC236}">
                <a16:creationId xmlns:a16="http://schemas.microsoft.com/office/drawing/2014/main" id="{C84DEF00-4EEB-1587-C1BF-E3EC4691E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15800" y="5457825"/>
            <a:ext cx="3000375"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0644" name="Rectangle 4">
            <a:extLst>
              <a:ext uri="{FF2B5EF4-FFF2-40B4-BE49-F238E27FC236}">
                <a16:creationId xmlns:a16="http://schemas.microsoft.com/office/drawing/2014/main" id="{7567F7C8-D52D-C72A-F651-DDA4DE860ECE}"/>
              </a:ext>
            </a:extLst>
          </p:cNvPr>
          <p:cNvSpPr>
            <a:spLocks noGrp="1" noChangeArrowheads="1"/>
          </p:cNvSpPr>
          <p:nvPr>
            <p:ph/>
          </p:nvPr>
        </p:nvSpPr>
        <p:spPr/>
        <p:txBody>
          <a:bodyPr/>
          <a:lstStyle/>
          <a:p>
            <a:pPr eaLnBrk="1" hangingPunct="1">
              <a:buFontTx/>
              <a:buNone/>
              <a:defRPr/>
            </a:pPr>
            <a:r>
              <a:rPr lang="sk-SK" altLang="sk-SK" sz="4200" b="1" u="sng"/>
              <a:t>Rádioaktívny odpad</a:t>
            </a:r>
          </a:p>
          <a:p>
            <a:pPr eaLnBrk="1" hangingPunct="1">
              <a:buFontTx/>
              <a:buNone/>
              <a:defRPr/>
            </a:pPr>
            <a:endParaRPr lang="sk-SK" altLang="sk-SK" sz="3600"/>
          </a:p>
          <a:p>
            <a:pPr eaLnBrk="1" hangingPunct="1">
              <a:buFontTx/>
              <a:buNone/>
              <a:defRPr/>
            </a:pPr>
            <a:r>
              <a:rPr lang="sk-SK" altLang="sk-SK" sz="3600"/>
              <a:t>Vysoko rádioaktívny odpad je niekoľko tisíc rokov smrteľne nebezpečný. Preto sa ho zbavujeme formou uskladnenia, zatavuje sa do skla a uchováva v kontajneroch. V každej krajine je to však iná forma uskladnenia. Azda najlepší spôsob uloženia tohto odpadu je ten, keď sa rádioaktívny odpad zataví do sklených valcov a skladuje sa hlboko v zemi. Vo Francúzsku sa táto metóda používa už od roku 1978. Niektorý z rádioaktívnych odpadov by mohol presiaknuť na povrch najskôr za milión rokov. Za taký dlhý čas sa však rozpadne na relatívne neškodné látky. Odpad by mal byť ukrytý pod toľkými vrstvami, že jeho únik v zohľadňovanom časovom období by bol celkom nemožný.</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2692" name="Rectangle 4">
            <a:extLst>
              <a:ext uri="{FF2B5EF4-FFF2-40B4-BE49-F238E27FC236}">
                <a16:creationId xmlns:a16="http://schemas.microsoft.com/office/drawing/2014/main" id="{5CEAFD1D-10AA-3D60-E8EC-F3071A919EE9}"/>
              </a:ext>
            </a:extLst>
          </p:cNvPr>
          <p:cNvSpPr>
            <a:spLocks noGrp="1" noChangeArrowheads="1"/>
          </p:cNvSpPr>
          <p:nvPr>
            <p:ph/>
          </p:nvPr>
        </p:nvSpPr>
        <p:spPr/>
        <p:txBody>
          <a:bodyPr/>
          <a:lstStyle/>
          <a:p>
            <a:pPr eaLnBrk="1" hangingPunct="1">
              <a:buFontTx/>
              <a:buNone/>
              <a:defRPr/>
            </a:pPr>
            <a:r>
              <a:rPr lang="sk-SK" altLang="sk-SK" b="1" u="sng"/>
              <a:t>Bioodpad</a:t>
            </a:r>
            <a:endParaRPr lang="sk-SK" altLang="sk-SK"/>
          </a:p>
          <a:p>
            <a:pPr eaLnBrk="1" hangingPunct="1">
              <a:buFontTx/>
              <a:buNone/>
              <a:defRPr/>
            </a:pPr>
            <a:r>
              <a:rPr lang="sk-SK" altLang="sk-SK"/>
              <a:t>Zvyšky z kuchyne, záhradky - môžeme ich použiť do kompostu a zúrodnia tak pôdu, naopak na skládke by len prispievali k znečisteniu.</a:t>
            </a:r>
          </a:p>
        </p:txBody>
      </p:sp>
      <p:pic>
        <p:nvPicPr>
          <p:cNvPr id="36867" name="Picture 5" descr="kompostovanie">
            <a:extLst>
              <a:ext uri="{FF2B5EF4-FFF2-40B4-BE49-F238E27FC236}">
                <a16:creationId xmlns:a16="http://schemas.microsoft.com/office/drawing/2014/main" id="{49FC5482-E94E-55AF-31DA-F4784D993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9575" y="4986338"/>
            <a:ext cx="2828925"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7">
            <a:hlinkClick r:id="rId4"/>
            <a:extLst>
              <a:ext uri="{FF2B5EF4-FFF2-40B4-BE49-F238E27FC236}">
                <a16:creationId xmlns:a16="http://schemas.microsoft.com/office/drawing/2014/main" id="{281E87D8-DE70-A28B-E5B2-FE49EA8B9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1901" y="6400801"/>
            <a:ext cx="3929063"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4740" name="Rectangle 4">
            <a:extLst>
              <a:ext uri="{FF2B5EF4-FFF2-40B4-BE49-F238E27FC236}">
                <a16:creationId xmlns:a16="http://schemas.microsoft.com/office/drawing/2014/main" id="{B0CCD8C6-F7C2-92A9-7DF4-2AB48ACA65C2}"/>
              </a:ext>
            </a:extLst>
          </p:cNvPr>
          <p:cNvSpPr>
            <a:spLocks noGrp="1" noChangeArrowheads="1"/>
          </p:cNvSpPr>
          <p:nvPr>
            <p:ph/>
          </p:nvPr>
        </p:nvSpPr>
        <p:spPr/>
        <p:txBody>
          <a:bodyPr/>
          <a:lstStyle/>
          <a:p>
            <a:pPr eaLnBrk="1" hangingPunct="1">
              <a:buFontTx/>
              <a:buNone/>
              <a:defRPr/>
            </a:pPr>
            <a:r>
              <a:rPr lang="sk-SK" altLang="sk-SK" b="1"/>
              <a:t>  Niektoré organizácie na podporu ochrany prírody:</a:t>
            </a:r>
          </a:p>
        </p:txBody>
      </p:sp>
      <p:pic>
        <p:nvPicPr>
          <p:cNvPr id="37891" name="Picture 5">
            <a:extLst>
              <a:ext uri="{FF2B5EF4-FFF2-40B4-BE49-F238E27FC236}">
                <a16:creationId xmlns:a16="http://schemas.microsoft.com/office/drawing/2014/main" id="{F1659A6B-DC76-27D0-951E-4D26FE536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114801"/>
            <a:ext cx="2316957" cy="322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6">
            <a:extLst>
              <a:ext uri="{FF2B5EF4-FFF2-40B4-BE49-F238E27FC236}">
                <a16:creationId xmlns:a16="http://schemas.microsoft.com/office/drawing/2014/main" id="{F43579BD-566A-1B62-6397-045DD1919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8100" y="3086101"/>
            <a:ext cx="6612732" cy="2159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7">
            <a:extLst>
              <a:ext uri="{FF2B5EF4-FFF2-40B4-BE49-F238E27FC236}">
                <a16:creationId xmlns:a16="http://schemas.microsoft.com/office/drawing/2014/main" id="{EDEF8C54-F58E-1D02-EC91-8AF42E20FC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1" y="6515101"/>
            <a:ext cx="2483645" cy="24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48846" name="Rectangle 14">
            <a:extLst>
              <a:ext uri="{FF2B5EF4-FFF2-40B4-BE49-F238E27FC236}">
                <a16:creationId xmlns:a16="http://schemas.microsoft.com/office/drawing/2014/main" id="{1EE006DE-B451-F7EF-DECF-393E21125606}"/>
              </a:ext>
            </a:extLst>
          </p:cNvPr>
          <p:cNvSpPr>
            <a:spLocks noGrp="1" noChangeArrowheads="1"/>
          </p:cNvSpPr>
          <p:nvPr>
            <p:ph type="title"/>
          </p:nvPr>
        </p:nvSpPr>
        <p:spPr/>
        <p:txBody>
          <a:bodyPr/>
          <a:lstStyle/>
          <a:p>
            <a:pPr eaLnBrk="1" hangingPunct="1">
              <a:defRPr/>
            </a:pPr>
            <a:r>
              <a:rPr lang="sk-SK" altLang="sk-SK" sz="6000" b="1" u="sng"/>
              <a:t>Triedenie odpadov na Slovensku</a:t>
            </a:r>
          </a:p>
        </p:txBody>
      </p:sp>
      <p:sp>
        <p:nvSpPr>
          <p:cNvPr id="248845" name="Rectangle 13">
            <a:extLst>
              <a:ext uri="{FF2B5EF4-FFF2-40B4-BE49-F238E27FC236}">
                <a16:creationId xmlns:a16="http://schemas.microsoft.com/office/drawing/2014/main" id="{BC35A833-7466-CDAB-63B2-50131E725916}"/>
              </a:ext>
            </a:extLst>
          </p:cNvPr>
          <p:cNvSpPr>
            <a:spLocks noGrp="1" noChangeArrowheads="1"/>
          </p:cNvSpPr>
          <p:nvPr>
            <p:ph sz="half" idx="1"/>
          </p:nvPr>
        </p:nvSpPr>
        <p:spPr/>
        <p:txBody>
          <a:bodyPr/>
          <a:lstStyle/>
          <a:p>
            <a:pPr marL="0" indent="0" eaLnBrk="1" hangingPunct="1">
              <a:buNone/>
              <a:defRPr/>
            </a:pPr>
            <a:r>
              <a:rPr lang="sk-SK" altLang="sk-SK" sz="3000" dirty="0"/>
              <a:t>                                                                                                                    </a:t>
            </a:r>
            <a:br>
              <a:rPr lang="sk-SK" altLang="sk-SK" sz="3000" dirty="0"/>
            </a:br>
            <a:endParaRPr lang="sk-SK" altLang="sk-SK" sz="3000" dirty="0"/>
          </a:p>
        </p:txBody>
      </p:sp>
      <p:sp>
        <p:nvSpPr>
          <p:cNvPr id="248847" name="Rectangle 15">
            <a:extLst>
              <a:ext uri="{FF2B5EF4-FFF2-40B4-BE49-F238E27FC236}">
                <a16:creationId xmlns:a16="http://schemas.microsoft.com/office/drawing/2014/main" id="{237CC8EC-8C5C-D98B-68CD-3963B720A933}"/>
              </a:ext>
            </a:extLst>
          </p:cNvPr>
          <p:cNvSpPr>
            <a:spLocks noGrp="1" noChangeArrowheads="1"/>
          </p:cNvSpPr>
          <p:nvPr>
            <p:ph sz="half" idx="2"/>
          </p:nvPr>
        </p:nvSpPr>
        <p:spPr/>
        <p:txBody>
          <a:bodyPr/>
          <a:lstStyle/>
          <a:p>
            <a:pPr eaLnBrk="1" hangingPunct="1">
              <a:buFontTx/>
              <a:buChar char="-"/>
              <a:defRPr/>
            </a:pPr>
            <a:r>
              <a:rPr lang="sk-SK" altLang="sk-SK" sz="2850" dirty="0"/>
              <a:t>V súčasnosti sú veľmi dobré výsledky recyklácie dosahované vo viacerých mestách. Je to napríklad Skalica či Senica, kde je zriadený veľký zberný dvor, potom mesto Brezno, ktoré ako jedno mála z miest na Slovensku triedi 100 % odpadov. Hlavné mesto je na tom poslabšie. Zber a triedenie podľa jednotlivých krajov: najlepšie sú na tom Nitriansky a Žilinský kraj. Bratislavský kraj je na poslednom mieste. </a:t>
            </a:r>
          </a:p>
          <a:p>
            <a:pPr eaLnBrk="1" hangingPunct="1">
              <a:defRPr/>
            </a:pPr>
            <a:endParaRPr lang="sk-SK" altLang="sk-SK" sz="2850" dirty="0"/>
          </a:p>
        </p:txBody>
      </p:sp>
      <p:pic>
        <p:nvPicPr>
          <p:cNvPr id="3" name="Obrázok 2">
            <a:extLst>
              <a:ext uri="{FF2B5EF4-FFF2-40B4-BE49-F238E27FC236}">
                <a16:creationId xmlns:a16="http://schemas.microsoft.com/office/drawing/2014/main" id="{00A54AAB-72D9-5D25-C75F-8B9001234E95}"/>
              </a:ext>
            </a:extLst>
          </p:cNvPr>
          <p:cNvPicPr>
            <a:picLocks noChangeAspect="1"/>
          </p:cNvPicPr>
          <p:nvPr/>
        </p:nvPicPr>
        <p:blipFill>
          <a:blip r:embed="rId3"/>
          <a:stretch>
            <a:fillRect/>
          </a:stretch>
        </p:blipFill>
        <p:spPr>
          <a:xfrm>
            <a:off x="190500" y="4291503"/>
            <a:ext cx="9525000" cy="428099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1125" name="Rectangle 5">
            <a:extLst>
              <a:ext uri="{FF2B5EF4-FFF2-40B4-BE49-F238E27FC236}">
                <a16:creationId xmlns:a16="http://schemas.microsoft.com/office/drawing/2014/main" id="{AEE96D67-8895-D885-08BF-14FF9D9CCAD5}"/>
              </a:ext>
            </a:extLst>
          </p:cNvPr>
          <p:cNvSpPr>
            <a:spLocks noGrp="1" noChangeArrowheads="1"/>
          </p:cNvSpPr>
          <p:nvPr>
            <p:ph type="title"/>
          </p:nvPr>
        </p:nvSpPr>
        <p:spPr/>
        <p:txBody>
          <a:bodyPr/>
          <a:lstStyle/>
          <a:p>
            <a:pPr eaLnBrk="1" hangingPunct="1">
              <a:defRPr/>
            </a:pPr>
            <a:r>
              <a:rPr lang="sk-SK" altLang="sk-SK"/>
              <a:t>Záver</a:t>
            </a:r>
          </a:p>
        </p:txBody>
      </p:sp>
      <p:sp>
        <p:nvSpPr>
          <p:cNvPr id="261126" name="Rectangle 6">
            <a:extLst>
              <a:ext uri="{FF2B5EF4-FFF2-40B4-BE49-F238E27FC236}">
                <a16:creationId xmlns:a16="http://schemas.microsoft.com/office/drawing/2014/main" id="{E5EF9380-9F30-9E04-D366-A7F3B0E97F91}"/>
              </a:ext>
            </a:extLst>
          </p:cNvPr>
          <p:cNvSpPr>
            <a:spLocks noGrp="1" noChangeArrowheads="1"/>
          </p:cNvSpPr>
          <p:nvPr>
            <p:ph idx="1"/>
          </p:nvPr>
        </p:nvSpPr>
        <p:spPr/>
        <p:txBody>
          <a:bodyPr/>
          <a:lstStyle/>
          <a:p>
            <a:pPr eaLnBrk="1" hangingPunct="1">
              <a:defRPr/>
            </a:pPr>
            <a:r>
              <a:rPr lang="sk-SK" altLang="sk-SK" sz="3600"/>
              <a:t>Odpad sa v súčasnosti chápe ako choroba civilizácie. Ochranári varujú, že zlepšenie recyklácie nepríde samé od seba. V prvom rade ide o vytvorenie vhodných podmienok pre občanov t.j. zberné nádoby by mali byť maximálne 100 m od bydliska. </a:t>
            </a:r>
          </a:p>
          <a:p>
            <a:pPr eaLnBrk="1" hangingPunct="1">
              <a:defRPr/>
            </a:pPr>
            <a:r>
              <a:rPr lang="sk-SK" altLang="sk-SK" sz="3600"/>
              <a:t>Deti by mali byť už od malička doma vedené k ochrane životného prostredia a zabráneniu znečisťovania. Aj v školách existujú rôzne alternatívne možnosti v enviromentálnej výchove ako sú rôzne hry vedúce k uvedomeniu si detí a ich snahe spolupôsobiť pri minimalizácii znečisťujúcich zložiek ŽP.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4196" name="Rectangle 4">
            <a:extLst>
              <a:ext uri="{FF2B5EF4-FFF2-40B4-BE49-F238E27FC236}">
                <a16:creationId xmlns:a16="http://schemas.microsoft.com/office/drawing/2014/main" id="{73C811D3-8632-66E2-4FBB-C5A22A7500E1}"/>
              </a:ext>
            </a:extLst>
          </p:cNvPr>
          <p:cNvSpPr>
            <a:spLocks noGrp="1" noChangeArrowheads="1"/>
          </p:cNvSpPr>
          <p:nvPr>
            <p:ph/>
          </p:nvPr>
        </p:nvSpPr>
        <p:spPr/>
        <p:txBody>
          <a:bodyPr/>
          <a:lstStyle/>
          <a:p>
            <a:pPr eaLnBrk="1" hangingPunct="1">
              <a:defRPr/>
            </a:pPr>
            <a:endParaRPr lang="sk-SK" altLang="sk-SK" sz="3600"/>
          </a:p>
          <a:p>
            <a:pPr eaLnBrk="1" hangingPunct="1">
              <a:defRPr/>
            </a:pPr>
            <a:r>
              <a:rPr lang="sk-SK" altLang="sk-SK" sz="3600"/>
              <a:t>Mali by sme sa naučiť využívať vyrobené produkty a predlžovať ich životnosť, napr. z plastovej fľaše vyrobiť lievik, chren sa napr. pestuje v odpadových rúrach zapustených do zeme a rastliny tak vytvoria rovné a hrubé korene, z téglikov od jogurtu si deti môžu vyrobiť telefón atď.</a:t>
            </a:r>
          </a:p>
          <a:p>
            <a:pPr eaLnBrk="1" hangingPunct="1">
              <a:buFontTx/>
              <a:buNone/>
              <a:defRPr/>
            </a:pPr>
            <a:endParaRPr lang="sk-SK" altLang="sk-SK" sz="3600"/>
          </a:p>
          <a:p>
            <a:pPr eaLnBrk="1" hangingPunct="1">
              <a:defRPr/>
            </a:pPr>
            <a:r>
              <a:rPr lang="sk-SK" altLang="sk-SK" sz="3600"/>
              <a:t>Napríklad pri výrobe kovu z rúd (žiarovými pochodmi) alebo pri tavení kovov vzniká odpad - stružka, ktorá sa po spracovaní používa ako jeden zo základných materiálov v stavebnom priemysle. A z niektorých starých handier sa vyrába vysoko kvalitný papier.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C5D06C7C-9A2E-F53E-4853-465ED692B31A}"/>
              </a:ext>
            </a:extLst>
          </p:cNvPr>
          <p:cNvSpPr>
            <a:spLocks noGrp="1" noChangeArrowheads="1"/>
          </p:cNvSpPr>
          <p:nvPr>
            <p:ph type="title"/>
          </p:nvPr>
        </p:nvSpPr>
        <p:spPr/>
        <p:txBody>
          <a:bodyPr/>
          <a:lstStyle/>
          <a:p>
            <a:pPr eaLnBrk="1" hangingPunct="1">
              <a:defRPr/>
            </a:pPr>
            <a:r>
              <a:rPr lang="sk-SK" altLang="sk-SK" b="1">
                <a:latin typeface="Comic Sans MS" panose="030F0702030302020204" pitchFamily="66" charset="0"/>
              </a:rPr>
              <a:t>Ako môžete pomôcť VY</a:t>
            </a:r>
          </a:p>
        </p:txBody>
      </p:sp>
      <p:sp>
        <p:nvSpPr>
          <p:cNvPr id="266243" name="Rectangle 3">
            <a:extLst>
              <a:ext uri="{FF2B5EF4-FFF2-40B4-BE49-F238E27FC236}">
                <a16:creationId xmlns:a16="http://schemas.microsoft.com/office/drawing/2014/main" id="{797F5549-7365-DE43-DC9B-8DFCC98C5075}"/>
              </a:ext>
            </a:extLst>
          </p:cNvPr>
          <p:cNvSpPr>
            <a:spLocks noGrp="1" noChangeArrowheads="1"/>
          </p:cNvSpPr>
          <p:nvPr>
            <p:ph type="body" idx="1"/>
          </p:nvPr>
        </p:nvSpPr>
        <p:spPr/>
        <p:txBody>
          <a:bodyPr/>
          <a:lstStyle/>
          <a:p>
            <a:pPr eaLnBrk="1" hangingPunct="1">
              <a:lnSpc>
                <a:spcPct val="80000"/>
              </a:lnSpc>
              <a:buFontTx/>
              <a:buNone/>
              <a:defRPr/>
            </a:pPr>
            <a:r>
              <a:rPr lang="sk-SK" altLang="sk-SK" sz="4200" b="1">
                <a:solidFill>
                  <a:schemeClr val="tx2"/>
                </a:solidFill>
                <a:latin typeface="Comic Sans MS" panose="030F0702030302020204" pitchFamily="66" charset="0"/>
              </a:rPr>
              <a:t>Šetrime papierom:</a:t>
            </a:r>
          </a:p>
          <a:p>
            <a:pPr eaLnBrk="1" hangingPunct="1">
              <a:lnSpc>
                <a:spcPct val="80000"/>
              </a:lnSpc>
              <a:buFontTx/>
              <a:buNone/>
              <a:defRPr/>
            </a:pPr>
            <a:r>
              <a:rPr lang="sk-SK" altLang="sk-SK" sz="4200">
                <a:solidFill>
                  <a:schemeClr val="tx2"/>
                </a:solidFill>
                <a:latin typeface="Comic Sans MS" panose="030F0702030302020204" pitchFamily="66" charset="0"/>
              </a:rPr>
              <a:t> </a:t>
            </a:r>
          </a:p>
          <a:p>
            <a:pPr eaLnBrk="1" hangingPunct="1">
              <a:lnSpc>
                <a:spcPct val="80000"/>
              </a:lnSpc>
              <a:buFontTx/>
              <a:buNone/>
              <a:defRPr/>
            </a:pPr>
            <a:r>
              <a:rPr lang="sk-SK" altLang="sk-SK" sz="4200">
                <a:solidFill>
                  <a:schemeClr val="tx2"/>
                </a:solidFill>
                <a:latin typeface="Comic Sans MS" panose="030F0702030302020204" pitchFamily="66" charset="0"/>
              </a:rPr>
              <a:t> Je dostatok starého papiera, ktorým sa dá zabezpečiť nemálo potrieb. </a:t>
            </a:r>
          </a:p>
          <a:p>
            <a:pPr eaLnBrk="1" hangingPunct="1">
              <a:lnSpc>
                <a:spcPct val="80000"/>
              </a:lnSpc>
              <a:buFontTx/>
              <a:buNone/>
              <a:defRPr/>
            </a:pPr>
            <a:endParaRPr lang="sk-SK" altLang="sk-SK" sz="4200">
              <a:solidFill>
                <a:schemeClr val="tx2"/>
              </a:solidFill>
              <a:latin typeface="Comic Sans MS" panose="030F0702030302020204" pitchFamily="66" charset="0"/>
            </a:endParaRPr>
          </a:p>
          <a:p>
            <a:pPr eaLnBrk="1" hangingPunct="1">
              <a:lnSpc>
                <a:spcPct val="80000"/>
              </a:lnSpc>
              <a:buFontTx/>
              <a:buNone/>
              <a:defRPr/>
            </a:pPr>
            <a:r>
              <a:rPr lang="sk-SK" altLang="sk-SK" sz="4200">
                <a:solidFill>
                  <a:schemeClr val="tx2"/>
                </a:solidFill>
                <a:latin typeface="Comic Sans MS" panose="030F0702030302020204" pitchFamily="66" charset="0"/>
              </a:rPr>
              <a:t>-    Používajme papier z oboch strán. </a:t>
            </a:r>
          </a:p>
          <a:p>
            <a:pPr eaLnBrk="1" hangingPunct="1">
              <a:lnSpc>
                <a:spcPct val="80000"/>
              </a:lnSpc>
              <a:buFontTx/>
              <a:buNone/>
              <a:defRPr/>
            </a:pPr>
            <a:r>
              <a:rPr lang="sk-SK" altLang="sk-SK" sz="4200">
                <a:solidFill>
                  <a:schemeClr val="tx2"/>
                </a:solidFill>
                <a:latin typeface="Comic Sans MS" panose="030F0702030302020204" pitchFamily="66" charset="0"/>
              </a:rPr>
              <a:t>-    Využime celú plochu papiera. </a:t>
            </a:r>
          </a:p>
          <a:p>
            <a:pPr eaLnBrk="1" hangingPunct="1">
              <a:lnSpc>
                <a:spcPct val="80000"/>
              </a:lnSpc>
              <a:buFontTx/>
              <a:buNone/>
              <a:defRPr/>
            </a:pPr>
            <a:r>
              <a:rPr lang="sk-SK" altLang="sk-SK" sz="4200">
                <a:solidFill>
                  <a:schemeClr val="tx2"/>
                </a:solidFill>
                <a:latin typeface="Comic Sans MS" panose="030F0702030302020204" pitchFamily="66" charset="0"/>
              </a:rPr>
              <a:t>-    Obálky prelepme a použime znovu. </a:t>
            </a:r>
          </a:p>
          <a:p>
            <a:pPr eaLnBrk="1" hangingPunct="1">
              <a:lnSpc>
                <a:spcPct val="80000"/>
              </a:lnSpc>
              <a:buFontTx/>
              <a:buNone/>
              <a:defRPr/>
            </a:pPr>
            <a:r>
              <a:rPr lang="sk-SK" altLang="sk-SK" sz="4200">
                <a:solidFill>
                  <a:schemeClr val="tx2"/>
                </a:solidFill>
                <a:latin typeface="Comic Sans MS" panose="030F0702030302020204" pitchFamily="66" charset="0"/>
              </a:rPr>
              <a:t>-    Väčšina kúskov papiera sa dá použiť na poznámky, netreba ho     zahodiť.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66242"/>
                                        </p:tgtEl>
                                        <p:attrNameLst>
                                          <p:attrName>style.visibility</p:attrName>
                                        </p:attrNameLst>
                                      </p:cBhvr>
                                      <p:to>
                                        <p:strVal val="visible"/>
                                      </p:to>
                                    </p:set>
                                    <p:animEffect transition="in" filter="fade">
                                      <p:cBhvr>
                                        <p:cTn id="7" dur="1000">
                                          <p:stCondLst>
                                            <p:cond delay="0"/>
                                          </p:stCondLst>
                                        </p:cTn>
                                        <p:tgtEl>
                                          <p:spTgt spid="266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266243">
                                            <p:txEl>
                                              <p:pRg st="0" end="0"/>
                                            </p:txEl>
                                          </p:spTgt>
                                        </p:tgtEl>
                                        <p:attrNameLst>
                                          <p:attrName>style.visibility</p:attrName>
                                        </p:attrNameLst>
                                      </p:cBhvr>
                                      <p:to>
                                        <p:strVal val="visible"/>
                                      </p:to>
                                    </p:set>
                                    <p:animEffect transition="in" filter="fade">
                                      <p:cBhvr>
                                        <p:cTn id="12" dur="500">
                                          <p:stCondLst>
                                            <p:cond delay="0"/>
                                          </p:stCondLst>
                                        </p:cTn>
                                        <p:tgtEl>
                                          <p:spTgt spid="2662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266243">
                                            <p:txEl>
                                              <p:pRg st="1" end="1"/>
                                            </p:txEl>
                                          </p:spTgt>
                                        </p:tgtEl>
                                        <p:attrNameLst>
                                          <p:attrName>style.visibility</p:attrName>
                                        </p:attrNameLst>
                                      </p:cBhvr>
                                      <p:to>
                                        <p:strVal val="visible"/>
                                      </p:to>
                                    </p:set>
                                    <p:animEffect transition="in" filter="fade">
                                      <p:cBhvr>
                                        <p:cTn id="17" dur="500">
                                          <p:stCondLst>
                                            <p:cond delay="0"/>
                                          </p:stCondLst>
                                        </p:cTn>
                                        <p:tgtEl>
                                          <p:spTgt spid="2662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266243">
                                            <p:txEl>
                                              <p:pRg st="2" end="2"/>
                                            </p:txEl>
                                          </p:spTgt>
                                        </p:tgtEl>
                                        <p:attrNameLst>
                                          <p:attrName>style.visibility</p:attrName>
                                        </p:attrNameLst>
                                      </p:cBhvr>
                                      <p:to>
                                        <p:strVal val="visible"/>
                                      </p:to>
                                    </p:set>
                                    <p:animEffect transition="in" filter="fade">
                                      <p:cBhvr>
                                        <p:cTn id="22" dur="500">
                                          <p:stCondLst>
                                            <p:cond delay="0"/>
                                          </p:stCondLst>
                                        </p:cTn>
                                        <p:tgtEl>
                                          <p:spTgt spid="2662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266243">
                                            <p:txEl>
                                              <p:pRg st="4" end="4"/>
                                            </p:txEl>
                                          </p:spTgt>
                                        </p:tgtEl>
                                        <p:attrNameLst>
                                          <p:attrName>style.visibility</p:attrName>
                                        </p:attrNameLst>
                                      </p:cBhvr>
                                      <p:to>
                                        <p:strVal val="visible"/>
                                      </p:to>
                                    </p:set>
                                    <p:animEffect transition="in" filter="fade">
                                      <p:cBhvr>
                                        <p:cTn id="27" dur="500">
                                          <p:stCondLst>
                                            <p:cond delay="0"/>
                                          </p:stCondLst>
                                        </p:cTn>
                                        <p:tgtEl>
                                          <p:spTgt spid="2662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266243">
                                            <p:txEl>
                                              <p:pRg st="5" end="5"/>
                                            </p:txEl>
                                          </p:spTgt>
                                        </p:tgtEl>
                                        <p:attrNameLst>
                                          <p:attrName>style.visibility</p:attrName>
                                        </p:attrNameLst>
                                      </p:cBhvr>
                                      <p:to>
                                        <p:strVal val="visible"/>
                                      </p:to>
                                    </p:set>
                                    <p:animEffect transition="in" filter="fade">
                                      <p:cBhvr>
                                        <p:cTn id="32" dur="500">
                                          <p:stCondLst>
                                            <p:cond delay="0"/>
                                          </p:stCondLst>
                                        </p:cTn>
                                        <p:tgtEl>
                                          <p:spTgt spid="26624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266243">
                                            <p:txEl>
                                              <p:pRg st="6" end="6"/>
                                            </p:txEl>
                                          </p:spTgt>
                                        </p:tgtEl>
                                        <p:attrNameLst>
                                          <p:attrName>style.visibility</p:attrName>
                                        </p:attrNameLst>
                                      </p:cBhvr>
                                      <p:to>
                                        <p:strVal val="visible"/>
                                      </p:to>
                                    </p:set>
                                    <p:animEffect transition="in" filter="fade">
                                      <p:cBhvr>
                                        <p:cTn id="37" dur="500">
                                          <p:stCondLst>
                                            <p:cond delay="0"/>
                                          </p:stCondLst>
                                        </p:cTn>
                                        <p:tgtEl>
                                          <p:spTgt spid="26624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266243">
                                            <p:txEl>
                                              <p:pRg st="7" end="7"/>
                                            </p:txEl>
                                          </p:spTgt>
                                        </p:tgtEl>
                                        <p:attrNameLst>
                                          <p:attrName>style.visibility</p:attrName>
                                        </p:attrNameLst>
                                      </p:cBhvr>
                                      <p:to>
                                        <p:strVal val="visible"/>
                                      </p:to>
                                    </p:set>
                                    <p:animEffect transition="in" filter="fade">
                                      <p:cBhvr>
                                        <p:cTn id="42" dur="500">
                                          <p:stCondLst>
                                            <p:cond delay="0"/>
                                          </p:stCondLst>
                                        </p:cTn>
                                        <p:tgtEl>
                                          <p:spTgt spid="2662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2" grpId="0"/>
      <p:bldP spid="26624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7268" name="Rectangle 4">
            <a:extLst>
              <a:ext uri="{FF2B5EF4-FFF2-40B4-BE49-F238E27FC236}">
                <a16:creationId xmlns:a16="http://schemas.microsoft.com/office/drawing/2014/main" id="{86858E07-34B5-AEBB-6BDD-06FFF1A83589}"/>
              </a:ext>
            </a:extLst>
          </p:cNvPr>
          <p:cNvSpPr>
            <a:spLocks noGrp="1" noChangeArrowheads="1"/>
          </p:cNvSpPr>
          <p:nvPr>
            <p:ph/>
          </p:nvPr>
        </p:nvSpPr>
        <p:spPr/>
        <p:txBody>
          <a:bodyPr/>
          <a:lstStyle/>
          <a:p>
            <a:pPr eaLnBrk="1" hangingPunct="1">
              <a:buFontTx/>
              <a:buChar char="-"/>
              <a:defRPr/>
            </a:pPr>
            <a:r>
              <a:rPr lang="sk-SK" altLang="sk-SK" sz="4200">
                <a:latin typeface="Comic Sans MS" panose="030F0702030302020204" pitchFamily="66" charset="0"/>
              </a:rPr>
              <a:t>Miesto papierových vreckoviek radšej opakovane používajme textilné. </a:t>
            </a:r>
          </a:p>
          <a:p>
            <a:pPr eaLnBrk="1" hangingPunct="1">
              <a:buFontTx/>
              <a:buChar char="-"/>
              <a:defRPr/>
            </a:pPr>
            <a:endParaRPr lang="sk-SK" altLang="sk-SK" sz="4200">
              <a:latin typeface="Comic Sans MS" panose="030F0702030302020204" pitchFamily="66" charset="0"/>
            </a:endParaRPr>
          </a:p>
          <a:p>
            <a:pPr eaLnBrk="1" hangingPunct="1">
              <a:buFontTx/>
              <a:buChar char="-"/>
              <a:defRPr/>
            </a:pPr>
            <a:r>
              <a:rPr lang="sk-SK" altLang="sk-SK" sz="4200">
                <a:latin typeface="Comic Sans MS" panose="030F0702030302020204" pitchFamily="66" charset="0"/>
              </a:rPr>
              <a:t>V obchode si nedajme zbytočne baliť tovar do papierového obalu, prinesme si svoj </a:t>
            </a:r>
          </a:p>
          <a:p>
            <a:pPr eaLnBrk="1" hangingPunct="1">
              <a:buFontTx/>
              <a:buChar char="-"/>
              <a:defRPr/>
            </a:pPr>
            <a:endParaRPr lang="sk-SK" altLang="sk-SK" sz="4200">
              <a:latin typeface="Comic Sans MS" panose="030F0702030302020204" pitchFamily="66" charset="0"/>
            </a:endParaRPr>
          </a:p>
          <a:p>
            <a:pPr eaLnBrk="1" hangingPunct="1">
              <a:buFontTx/>
              <a:buChar char="-"/>
              <a:defRPr/>
            </a:pPr>
            <a:r>
              <a:rPr lang="sk-SK" altLang="sk-SK" sz="4200">
                <a:latin typeface="Comic Sans MS" panose="030F0702030302020204" pitchFamily="66" charset="0"/>
              </a:rPr>
              <a:t>Pre tých tovaroch, ktoré potrebujú obal uprednostňujme veľké balenia zaplnené tovarom. </a:t>
            </a:r>
          </a:p>
          <a:p>
            <a:pPr eaLnBrk="1" hangingPunct="1">
              <a:buFontTx/>
              <a:buNone/>
              <a:defRPr/>
            </a:pPr>
            <a:endParaRPr lang="sk-SK" altLang="sk-SK" sz="4200">
              <a:latin typeface="Comic Sans MS" panose="030F0702030302020204" pitchFamily="66" charset="0"/>
            </a:endParaRPr>
          </a:p>
          <a:p>
            <a:pPr eaLnBrk="1" hangingPunct="1">
              <a:buFontTx/>
              <a:buChar char="-"/>
              <a:defRPr/>
            </a:pPr>
            <a:r>
              <a:rPr lang="sk-SK" altLang="sk-SK" sz="4200">
                <a:latin typeface="Comic Sans MS" panose="030F0702030302020204" pitchFamily="66" charset="0"/>
              </a:rPr>
              <a:t>Ak aj Vás obťažuje vhadzovanie reklamných tlačovín do schránky, označte si schránku nápisom "</a:t>
            </a:r>
            <a:r>
              <a:rPr lang="sk-SK" altLang="sk-SK" sz="4200" b="1">
                <a:latin typeface="Comic Sans MS" panose="030F0702030302020204" pitchFamily="66" charset="0"/>
              </a:rPr>
              <a:t>Nevhadzujte reklamné materiály".</a:t>
            </a:r>
            <a:r>
              <a:rPr lang="sk-SK" altLang="sk-SK" sz="4200">
                <a:latin typeface="Comic Sans MS" panose="030F0702030302020204" pitchFamily="66" charset="0"/>
              </a:rPr>
              <a:t> </a:t>
            </a:r>
          </a:p>
          <a:p>
            <a:pPr eaLnBrk="1" hangingPunct="1">
              <a:buFontTx/>
              <a:buNone/>
              <a:defRPr/>
            </a:pPr>
            <a:endParaRPr lang="sk-SK" altLang="sk-SK" sz="4200">
              <a:latin typeface="Comic Sans MS" panose="030F0702030302020204" pitchFamily="66"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69316" name="Rectangle 4">
            <a:extLst>
              <a:ext uri="{FF2B5EF4-FFF2-40B4-BE49-F238E27FC236}">
                <a16:creationId xmlns:a16="http://schemas.microsoft.com/office/drawing/2014/main" id="{3ACAA36C-EEAD-C3DB-B17C-6C2549455062}"/>
              </a:ext>
            </a:extLst>
          </p:cNvPr>
          <p:cNvSpPr>
            <a:spLocks noGrp="1" noChangeArrowheads="1"/>
          </p:cNvSpPr>
          <p:nvPr>
            <p:ph/>
          </p:nvPr>
        </p:nvSpPr>
        <p:spPr/>
        <p:txBody>
          <a:bodyPr/>
          <a:lstStyle/>
          <a:p>
            <a:pPr eaLnBrk="1" hangingPunct="1">
              <a:buFontTx/>
              <a:buNone/>
              <a:defRPr/>
            </a:pPr>
            <a:r>
              <a:rPr lang="sk-SK" altLang="sk-SK" sz="4200">
                <a:latin typeface="Comic Sans MS" panose="030F0702030302020204" pitchFamily="66" charset="0"/>
              </a:rPr>
              <a:t>-      Vyhýbajme sa plienkam na jedno použitie – majú buničinovú výplň. Ročne padne vyše 1 miliarda stromov za obeť len pre výplň plienok, ktoré sa použijú iba jediný raz. Uprednostnime platené, opakovane použiteľné.</a:t>
            </a:r>
          </a:p>
          <a:p>
            <a:pPr eaLnBrk="1" hangingPunct="1">
              <a:buFontTx/>
              <a:buNone/>
              <a:defRPr/>
            </a:pPr>
            <a:r>
              <a:rPr lang="sk-SK" altLang="sk-SK" sz="4200">
                <a:latin typeface="Comic Sans MS" panose="030F0702030302020204" pitchFamily="66" charset="0"/>
              </a:rPr>
              <a:t>-      Požadujme </a:t>
            </a:r>
            <a:r>
              <a:rPr lang="sk-SK" altLang="sk-SK" sz="4200" b="1">
                <a:latin typeface="Comic Sans MS" panose="030F0702030302020204" pitchFamily="66" charset="0"/>
              </a:rPr>
              <a:t>"rozumnú belosť" </a:t>
            </a:r>
            <a:r>
              <a:rPr lang="sk-SK" altLang="sk-SK" sz="4200">
                <a:latin typeface="Comic Sans MS" panose="030F0702030302020204" pitchFamily="66" charset="0"/>
              </a:rPr>
              <a:t>papiera, nie extrémnu. </a:t>
            </a:r>
          </a:p>
          <a:p>
            <a:pPr eaLnBrk="1" hangingPunct="1">
              <a:buFontTx/>
              <a:buNone/>
              <a:defRPr/>
            </a:pPr>
            <a:r>
              <a:rPr lang="sk-SK" altLang="sk-SK" sz="4200">
                <a:latin typeface="Comic Sans MS" panose="030F0702030302020204" pitchFamily="66" charset="0"/>
              </a:rPr>
              <a:t>-      Začnime triediť papier doma, na pracovisku, v škole. Vytriedený papier môžeme predať vo výkupni druhotných surovín (adresu a kontakt Vám povedia na informáciách), alebo dať do nádoby na triedený zber, ak je v našej obci / meste zavedený.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71364" name="Rectangle 4">
            <a:extLst>
              <a:ext uri="{FF2B5EF4-FFF2-40B4-BE49-F238E27FC236}">
                <a16:creationId xmlns:a16="http://schemas.microsoft.com/office/drawing/2014/main" id="{4A4A3969-5EA2-D51C-BB8A-944A1E6D718E}"/>
              </a:ext>
            </a:extLst>
          </p:cNvPr>
          <p:cNvSpPr>
            <a:spLocks noGrp="1" noChangeArrowheads="1"/>
          </p:cNvSpPr>
          <p:nvPr>
            <p:ph/>
          </p:nvPr>
        </p:nvSpPr>
        <p:spPr/>
        <p:txBody>
          <a:bodyPr/>
          <a:lstStyle/>
          <a:p>
            <a:pPr eaLnBrk="1" hangingPunct="1">
              <a:buFontTx/>
              <a:buNone/>
              <a:defRPr/>
            </a:pPr>
            <a:r>
              <a:rPr lang="sk-SK" altLang="sk-SK" sz="4200">
                <a:latin typeface="Comic Sans MS" panose="030F0702030302020204" pitchFamily="66" charset="0"/>
              </a:rPr>
              <a:t>Do nádoby pre papier </a:t>
            </a:r>
            <a:r>
              <a:rPr lang="sk-SK" altLang="sk-SK" sz="4200" b="1" i="1">
                <a:latin typeface="Comic Sans MS" panose="030F0702030302020204" pitchFamily="66" charset="0"/>
              </a:rPr>
              <a:t>patrí:</a:t>
            </a:r>
            <a:r>
              <a:rPr lang="sk-SK" altLang="sk-SK" sz="4200">
                <a:latin typeface="Comic Sans MS" panose="030F0702030302020204" pitchFamily="66" charset="0"/>
              </a:rPr>
              <a:t> </a:t>
            </a:r>
            <a:r>
              <a:rPr lang="sk-SK" altLang="sk-SK" sz="4200" i="1">
                <a:latin typeface="Comic Sans MS" panose="030F0702030302020204" pitchFamily="66" charset="0"/>
              </a:rPr>
              <a:t>čistý neznečistený papier, napr. noviny, časopisy, kancelársky papier, kartóny, papierové obaly (nepotiahnuté plastom), baliaci papier, krabice, obálky. </a:t>
            </a:r>
            <a:r>
              <a:rPr lang="sk-SK" altLang="sk-SK" sz="4200" b="1" i="1">
                <a:latin typeface="Comic Sans MS" panose="030F0702030302020204" pitchFamily="66" charset="0"/>
              </a:rPr>
              <a:t>Nepatrí</a:t>
            </a:r>
            <a:r>
              <a:rPr lang="sk-SK" altLang="sk-SK" sz="4200" i="1">
                <a:latin typeface="Comic Sans MS" panose="030F0702030302020204" pitchFamily="66" charset="0"/>
              </a:rPr>
              <a:t>: škatuľové viacvrstvové obaly na nápoje a obaly od polotovarov v prášku (ktoré tvorí pevné spojenie rôznych materiálov), voskovaný papier, pauzák, faxový papier.</a:t>
            </a:r>
            <a:r>
              <a:rPr lang="sk-SK" altLang="sk-SK" sz="4200">
                <a:latin typeface="Comic Sans MS" panose="030F0702030302020204" pitchFamily="66" charset="0"/>
              </a:rPr>
              <a:t> </a:t>
            </a:r>
            <a:endParaRPr lang="sk-SK" altLang="sk-SK" sz="4200" b="1">
              <a:latin typeface="Comic Sans MS" panose="030F0702030302020204" pitchFamily="66" charset="0"/>
            </a:endParaRPr>
          </a:p>
          <a:p>
            <a:pPr eaLnBrk="1" hangingPunct="1">
              <a:buFontTx/>
              <a:buNone/>
              <a:defRPr/>
            </a:pPr>
            <a:endParaRPr lang="sk-SK" altLang="sk-SK" sz="4200" b="1">
              <a:latin typeface="Comic Sans MS" panose="030F0702030302020204" pitchFamily="66" charset="0"/>
            </a:endParaRPr>
          </a:p>
          <a:p>
            <a:pPr eaLnBrk="1" hangingPunct="1">
              <a:buFontTx/>
              <a:buNone/>
              <a:defRPr/>
            </a:pPr>
            <a:r>
              <a:rPr lang="sk-SK" altLang="sk-SK" sz="4200" b="1">
                <a:latin typeface="Comic Sans MS" panose="030F0702030302020204" pitchFamily="66" charset="0"/>
              </a:rPr>
              <a:t>- </a:t>
            </a:r>
            <a:r>
              <a:rPr lang="sk-SK" altLang="sk-SK" sz="4200">
                <a:latin typeface="Comic Sans MS" panose="030F0702030302020204" pitchFamily="66" charset="0"/>
              </a:rPr>
              <a:t>Vyhľadávajme a kupujme recyklovaný papier, z ktorého sú u nás najrozšírenejšie hygienické výrobky. Harmanecké papierne z neho vyrábajú toaletný papier, vreckovky a pod. TENTO Žilina a.s. okrem toho i servítky. </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77508" name="Rectangle 4">
            <a:extLst>
              <a:ext uri="{FF2B5EF4-FFF2-40B4-BE49-F238E27FC236}">
                <a16:creationId xmlns:a16="http://schemas.microsoft.com/office/drawing/2014/main" id="{5CFD3BDF-81AD-CD00-941F-555EB254DAF2}"/>
              </a:ext>
            </a:extLst>
          </p:cNvPr>
          <p:cNvSpPr>
            <a:spLocks noGrp="1" noChangeArrowheads="1"/>
          </p:cNvSpPr>
          <p:nvPr>
            <p:ph/>
          </p:nvPr>
        </p:nvSpPr>
        <p:spPr/>
        <p:txBody>
          <a:bodyPr/>
          <a:lstStyle/>
          <a:p>
            <a:pPr algn="ctr" eaLnBrk="1" hangingPunct="1">
              <a:buFontTx/>
              <a:buNone/>
              <a:defRPr/>
            </a:pPr>
            <a:endParaRPr lang="sk-SK" altLang="sk-SK" sz="14400"/>
          </a:p>
          <a:p>
            <a:pPr algn="ctr" eaLnBrk="1" hangingPunct="1">
              <a:buFontTx/>
              <a:buNone/>
              <a:defRPr/>
            </a:pPr>
            <a:r>
              <a:rPr lang="sk-SK" altLang="sk-SK" sz="14400"/>
              <a:t>Chráňme svoju prírodu!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52226" name="Picture 5">
            <a:extLst>
              <a:ext uri="{FF2B5EF4-FFF2-40B4-BE49-F238E27FC236}">
                <a16:creationId xmlns:a16="http://schemas.microsoft.com/office/drawing/2014/main" id="{4D7DE9A0-6CFA-6FE1-6A7F-786FF383BA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571501"/>
            <a:ext cx="11934825" cy="895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2"/>
          <p:cNvSpPr txBox="1"/>
          <p:nvPr/>
        </p:nvSpPr>
        <p:spPr>
          <a:xfrm>
            <a:off x="1295400" y="1333500"/>
            <a:ext cx="14714284" cy="1537087"/>
          </a:xfrm>
          <a:prstGeom prst="rect">
            <a:avLst/>
          </a:prstGeom>
        </p:spPr>
        <p:txBody>
          <a:bodyPr lIns="0" tIns="0" rIns="0" bIns="0" rtlCol="0" anchor="t">
            <a:spAutoFit/>
          </a:bodyPr>
          <a:lstStyle/>
          <a:p>
            <a:pPr algn="l">
              <a:lnSpc>
                <a:spcPts val="11540"/>
              </a:lnSpc>
            </a:pPr>
            <a:r>
              <a:rPr lang="sk-SK" sz="11204" b="1" dirty="0">
                <a:solidFill>
                  <a:srgbClr val="FFFFFF"/>
                </a:solidFill>
                <a:latin typeface="Aristotelica Pro Heavy"/>
                <a:ea typeface="Aristotelica Pro Heavy"/>
                <a:cs typeface="Aristotelica Pro Heavy"/>
                <a:sym typeface="Aristotelica Pro Heavy"/>
              </a:rPr>
              <a:t>Ďakujem za pozornosť</a:t>
            </a:r>
            <a:endParaRPr lang="en-US" sz="11204" b="1" dirty="0">
              <a:solidFill>
                <a:srgbClr val="FFFFFF"/>
              </a:solidFill>
              <a:latin typeface="Aristotelica Pro Heavy"/>
              <a:ea typeface="Aristotelica Pro Heavy"/>
              <a:cs typeface="Aristotelica Pro Heavy"/>
              <a:sym typeface="Aristotelica Pro Heavy"/>
            </a:endParaRPr>
          </a:p>
        </p:txBody>
      </p:sp>
      <p:sp>
        <p:nvSpPr>
          <p:cNvPr id="3" name="Freeform 3"/>
          <p:cNvSpPr/>
          <p:nvPr/>
        </p:nvSpPr>
        <p:spPr>
          <a:xfrm>
            <a:off x="914400" y="1714500"/>
            <a:ext cx="18500585" cy="15775953"/>
          </a:xfrm>
          <a:custGeom>
            <a:avLst/>
            <a:gdLst/>
            <a:ahLst/>
            <a:cxnLst/>
            <a:rect l="l" t="t" r="r" b="b"/>
            <a:pathLst>
              <a:path w="18500585" h="15775953">
                <a:moveTo>
                  <a:pt x="0" y="0"/>
                </a:moveTo>
                <a:lnTo>
                  <a:pt x="18500584" y="0"/>
                </a:lnTo>
                <a:lnTo>
                  <a:pt x="18500584" y="15775953"/>
                </a:lnTo>
                <a:lnTo>
                  <a:pt x="0" y="157759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4180549049"/>
      </p:ext>
    </p:extLst>
  </p:cSld>
  <p:clrMapOvr>
    <a:masterClrMapping/>
  </p:clrMapOvr>
</p:sld>
</file>

<file path=ppt/theme/theme1.xml><?xml version="1.0" encoding="utf-8"?>
<a:theme xmlns:a="http://schemas.openxmlformats.org/drawingml/2006/main" name="Office Theme">
  <a:themeElements>
    <a:clrScheme name="Červená">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cean">
  <a:themeElements>
    <a:clrScheme name="1_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fontScheme name="1_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k-SK" altLang="sk-SK"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k-SK" altLang="sk-SK"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1_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1_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1_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1_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1_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1_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1_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2057</Words>
  <Application>Microsoft Office PowerPoint</Application>
  <PresentationFormat>Vlastná</PresentationFormat>
  <Paragraphs>132</Paragraphs>
  <Slides>35</Slides>
  <Notes>1</Notes>
  <HiddenSlides>0</HiddenSlides>
  <MMClips>0</MMClips>
  <ScaleCrop>false</ScaleCrop>
  <HeadingPairs>
    <vt:vector size="6" baseType="variant">
      <vt:variant>
        <vt:lpstr>Použité písma</vt:lpstr>
      </vt:variant>
      <vt:variant>
        <vt:i4>10</vt:i4>
      </vt:variant>
      <vt:variant>
        <vt:lpstr>Motív</vt:lpstr>
      </vt:variant>
      <vt:variant>
        <vt:i4>2</vt:i4>
      </vt:variant>
      <vt:variant>
        <vt:lpstr>Nadpisy snímok</vt:lpstr>
      </vt:variant>
      <vt:variant>
        <vt:i4>35</vt:i4>
      </vt:variant>
    </vt:vector>
  </HeadingPairs>
  <TitlesOfParts>
    <vt:vector size="47" baseType="lpstr">
      <vt:lpstr>Open Sauce</vt:lpstr>
      <vt:lpstr>Arial</vt:lpstr>
      <vt:lpstr>Aristotelica Pro Bold</vt:lpstr>
      <vt:lpstr>Aristotelica Pro</vt:lpstr>
      <vt:lpstr>Aristotelica Pro Heavy</vt:lpstr>
      <vt:lpstr>Wingdings</vt:lpstr>
      <vt:lpstr>Times New Roman</vt:lpstr>
      <vt:lpstr>Tahoma</vt:lpstr>
      <vt:lpstr>Comic Sans MS</vt:lpstr>
      <vt:lpstr>Calibri</vt:lpstr>
      <vt:lpstr>Office Theme</vt:lpstr>
      <vt:lpstr>1_Ocean</vt:lpstr>
      <vt:lpstr>Prezentácia programu PowerPoint</vt:lpstr>
      <vt:lpstr>Prezentácia programu PowerPoint</vt:lpstr>
      <vt:lpstr>Prezentácia programu PowerPoint</vt:lpstr>
      <vt:lpstr>Prezentácia programu PowerPoint</vt:lpstr>
      <vt:lpstr>Recyklácia odpadov - Život Odpadu - krátky dokument</vt:lpstr>
      <vt:lpstr> </vt:lpstr>
      <vt:lpstr>Čo je odpad?</vt:lpstr>
      <vt:lpstr>Prezentácia programu PowerPoint</vt:lpstr>
      <vt:lpstr>Prezentácia programu PowerPoint</vt:lpstr>
      <vt:lpstr>Delenie odpadu</vt:lpstr>
      <vt:lpstr>Spôsoby spracovania odpadu</vt:lpstr>
      <vt:lpstr>Prezentácia programu PowerPoint</vt:lpstr>
      <vt:lpstr>Prezentácia programu PowerPoint</vt:lpstr>
      <vt:lpstr>Separácia odpadov</vt:lpstr>
      <vt:lpstr>Recyklovanie odpadov </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Triedenie odpadov na Slovensku</vt:lpstr>
      <vt:lpstr>Záver</vt:lpstr>
      <vt:lpstr>Prezentácia programu PowerPoint</vt:lpstr>
      <vt:lpstr>Ako môžete pomôcť VY</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White Modern Digital Transformation in Business Presentation</dc:title>
  <dc:creator>Soš Hnusta3</dc:creator>
  <cp:lastModifiedBy>Pavol Kalmár</cp:lastModifiedBy>
  <cp:revision>13</cp:revision>
  <dcterms:created xsi:type="dcterms:W3CDTF">2006-08-16T00:00:00Z</dcterms:created>
  <dcterms:modified xsi:type="dcterms:W3CDTF">2025-10-01T09:17:13Z</dcterms:modified>
  <dc:identifier>DAGsrupMYnI</dc:identifier>
</cp:coreProperties>
</file>